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6" r:id="rId3"/>
    <p:sldId id="359" r:id="rId4"/>
    <p:sldId id="391" r:id="rId5"/>
    <p:sldId id="341" r:id="rId6"/>
    <p:sldId id="371" r:id="rId7"/>
    <p:sldId id="393" r:id="rId8"/>
    <p:sldId id="394" r:id="rId9"/>
    <p:sldId id="395" r:id="rId10"/>
    <p:sldId id="3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67" userDrawn="1">
          <p15:clr>
            <a:srgbClr val="A4A3A4"/>
          </p15:clr>
        </p15:guide>
        <p15:guide id="4" orient="horz" pos="2251" userDrawn="1">
          <p15:clr>
            <a:srgbClr val="A4A3A4"/>
          </p15:clr>
        </p15:guide>
        <p15:guide id="5" orient="horz" pos="73" userDrawn="1">
          <p15:clr>
            <a:srgbClr val="A4A3A4"/>
          </p15:clr>
        </p15:guide>
        <p15:guide id="6" orient="horz" pos="3589" userDrawn="1">
          <p15:clr>
            <a:srgbClr val="A4A3A4"/>
          </p15:clr>
        </p15:guide>
        <p15:guide id="7" orient="horz" pos="2842" userDrawn="1">
          <p15:clr>
            <a:srgbClr val="A4A3A4"/>
          </p15:clr>
        </p15:guide>
        <p15:guide id="8" orient="horz" pos="1729" userDrawn="1">
          <p15:clr>
            <a:srgbClr val="A4A3A4"/>
          </p15:clr>
        </p15:guide>
        <p15:guide id="9" pos="5133" userDrawn="1">
          <p15:clr>
            <a:srgbClr val="A4A3A4"/>
          </p15:clr>
        </p15:guide>
        <p15:guide id="10" pos="370" userDrawn="1">
          <p15:clr>
            <a:srgbClr val="A4A3A4"/>
          </p15:clr>
        </p15:guide>
        <p15:guide id="11" pos="143" userDrawn="1">
          <p15:clr>
            <a:srgbClr val="A4A3A4"/>
          </p15:clr>
        </p15:guide>
        <p15:guide id="12" orient="horz" pos="119" userDrawn="1">
          <p15:clr>
            <a:srgbClr val="A4A3A4"/>
          </p15:clr>
        </p15:guide>
        <p15:guide id="13" orient="horz" pos="2228" userDrawn="1">
          <p15:clr>
            <a:srgbClr val="A4A3A4"/>
          </p15:clr>
        </p15:guide>
        <p15:guide id="14" orient="horz" pos="2659" userDrawn="1">
          <p15:clr>
            <a:srgbClr val="A4A3A4"/>
          </p15:clr>
        </p15:guide>
        <p15:guide id="15" orient="horz" pos="2818" userDrawn="1">
          <p15:clr>
            <a:srgbClr val="A4A3A4"/>
          </p15:clr>
        </p15:guide>
        <p15:guide id="16" orient="horz" pos="1638" userDrawn="1">
          <p15:clr>
            <a:srgbClr val="A4A3A4"/>
          </p15:clr>
        </p15:guide>
        <p15:guide id="17" pos="432" userDrawn="1">
          <p15:clr>
            <a:srgbClr val="A4A3A4"/>
          </p15:clr>
        </p15:guide>
        <p15:guide id="18" pos="5080" userDrawn="1">
          <p15:clr>
            <a:srgbClr val="A4A3A4"/>
          </p15:clr>
        </p15:guide>
        <p15:guide id="19" pos="75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us" initials="N" lastIdx="10" clrIdx="0"/>
  <p:cmAuthor id="2" name="Menzel, Marita" initials="MM" lastIdx="9" clrIdx="1">
    <p:extLst>
      <p:ext uri="{19B8F6BF-5375-455C-9EA6-DF929625EA0E}">
        <p15:presenceInfo xmlns:p15="http://schemas.microsoft.com/office/powerpoint/2012/main" userId="S-1-5-21-1416266714-1988118086-1601837771-3269" providerId="AD"/>
      </p:ext>
    </p:extLst>
  </p:cmAuthor>
  <p:cmAuthor id="3" name="Marita Menzel" initials="MM" lastIdx="2" clrIdx="2"/>
  <p:cmAuthor id="4" name="Microsoft Office User" initials="MOU" lastIdx="1" clrIdx="3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75D"/>
    <a:srgbClr val="A5A6A5"/>
    <a:srgbClr val="9DB9C4"/>
    <a:srgbClr val="8CAFA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88313" autoAdjust="0"/>
  </p:normalViewPr>
  <p:slideViewPr>
    <p:cSldViewPr snapToGrid="0" showGuides="1">
      <p:cViewPr varScale="1">
        <p:scale>
          <a:sx n="202" d="100"/>
          <a:sy n="202" d="100"/>
        </p:scale>
        <p:origin x="216" y="216"/>
      </p:cViewPr>
      <p:guideLst>
        <p:guide orient="horz" pos="2160"/>
        <p:guide pos="3840"/>
        <p:guide orient="horz" pos="867"/>
        <p:guide orient="horz" pos="2251"/>
        <p:guide orient="horz" pos="73"/>
        <p:guide orient="horz" pos="3589"/>
        <p:guide orient="horz" pos="2842"/>
        <p:guide orient="horz" pos="1729"/>
        <p:guide pos="5133"/>
        <p:guide pos="370"/>
        <p:guide pos="143"/>
        <p:guide orient="horz" pos="119"/>
        <p:guide orient="horz" pos="2228"/>
        <p:guide orient="horz" pos="2659"/>
        <p:guide orient="horz" pos="2818"/>
        <p:guide orient="horz" pos="1638"/>
        <p:guide pos="432"/>
        <p:guide pos="5080"/>
        <p:guide pos="75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357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1C068-BC06-4B43-BD32-5D27AF894041}" type="datetimeFigureOut">
              <a:rPr lang="en-US" smtClean="0"/>
              <a:pPr/>
              <a:t>4/22/20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6B1EE-7210-4B30-AE9F-0F8810ADE5F9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03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C4E33-978D-47E6-8096-DEDA8B66B8FD}" type="datetimeFigureOut">
              <a:rPr lang="de-DE" smtClean="0"/>
              <a:pPr/>
              <a:t>22.04.20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73AED-C50C-4259-860C-200724DC01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6199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73AED-C50C-4259-860C-200724DC01F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73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73AED-C50C-4259-860C-200724DC01F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0747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73AED-C50C-4259-860C-200724DC01F6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229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73AED-C50C-4259-860C-200724DC01F6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234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73AED-C50C-4259-860C-200724DC01F6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051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73AED-C50C-4259-860C-200724DC01F6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59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273AED-C50C-4259-860C-200724DC01F6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339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73AED-C50C-4259-860C-200724DC01F6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90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mailto:praevention@dvr.de" TargetMode="External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hyperlink" Target="http://www.deinewege.info/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7" descr="Grauer Kasten fuer Deckblatt.jpg"/>
          <p:cNvPicPr/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16000" y="1820279"/>
            <a:ext cx="11760000" cy="35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767" y="3044826"/>
            <a:ext cx="11331360" cy="2210287"/>
          </a:xfrm>
        </p:spPr>
        <p:txBody>
          <a:bodyPr anchor="t">
            <a:noAutofit/>
          </a:bodyPr>
          <a:lstStyle>
            <a:lvl1pPr algn="l">
              <a:defRPr sz="4267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767" y="1954229"/>
            <a:ext cx="11331360" cy="58180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133" b="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6184019" y="5888103"/>
            <a:ext cx="5776383" cy="16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spcAft>
                <a:spcPts val="0"/>
              </a:spcAft>
              <a:defRPr sz="900">
                <a:solidFill>
                  <a:schemeClr val="tx2"/>
                </a:solidFill>
              </a:defRPr>
            </a:lvl1pPr>
            <a:lvl2pPr algn="r">
              <a:defRPr sz="1200">
                <a:solidFill>
                  <a:schemeClr val="bg2"/>
                </a:solidFill>
              </a:defRPr>
            </a:lvl2pPr>
            <a:lvl3pPr algn="r">
              <a:defRPr sz="1200">
                <a:solidFill>
                  <a:schemeClr val="bg2"/>
                </a:solidFill>
              </a:defRPr>
            </a:lvl3pPr>
            <a:lvl4pPr algn="r">
              <a:defRPr sz="1200">
                <a:solidFill>
                  <a:schemeClr val="bg2"/>
                </a:solidFill>
              </a:defRPr>
            </a:lvl4pPr>
            <a:lvl5pPr algn="r">
              <a:defRPr sz="1200">
                <a:solidFill>
                  <a:schemeClr val="bg2"/>
                </a:solidFill>
              </a:defRPr>
            </a:lvl5pPr>
          </a:lstStyle>
          <a:p>
            <a:pPr algn="r">
              <a:defRPr/>
            </a:pPr>
            <a:r>
              <a:rPr lang="de-DE" b="1" dirty="0">
                <a:solidFill>
                  <a:schemeClr val="bg2"/>
                </a:solidFill>
              </a:rPr>
              <a:t>Max Mustermann</a:t>
            </a:r>
          </a:p>
        </p:txBody>
      </p:sp>
      <p:sp>
        <p:nvSpPr>
          <p:cNvPr id="32" name="Textplatzhalt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184019" y="6080923"/>
            <a:ext cx="5776383" cy="16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  <a:lvl2pPr algn="r">
              <a:defRPr sz="1200">
                <a:solidFill>
                  <a:schemeClr val="bg2"/>
                </a:solidFill>
              </a:defRPr>
            </a:lvl2pPr>
            <a:lvl3pPr algn="r">
              <a:defRPr sz="1200">
                <a:solidFill>
                  <a:schemeClr val="bg2"/>
                </a:solidFill>
              </a:defRPr>
            </a:lvl3pPr>
            <a:lvl4pPr algn="r">
              <a:defRPr sz="1200">
                <a:solidFill>
                  <a:schemeClr val="bg2"/>
                </a:solidFill>
              </a:defRPr>
            </a:lvl4pPr>
            <a:lvl5pPr algn="r">
              <a:defRPr sz="1200">
                <a:solidFill>
                  <a:schemeClr val="bg2"/>
                </a:solidFill>
              </a:defRPr>
            </a:lvl5pPr>
          </a:lstStyle>
          <a:p>
            <a:pPr algn="r">
              <a:defRPr/>
            </a:pPr>
            <a:r>
              <a:rPr lang="de-DE" b="1" dirty="0">
                <a:solidFill>
                  <a:schemeClr val="bg2"/>
                </a:solidFill>
              </a:rPr>
              <a:t>Abteilung oder Position</a:t>
            </a:r>
          </a:p>
        </p:txBody>
      </p:sp>
      <p:sp>
        <p:nvSpPr>
          <p:cNvPr id="33" name="Textplatzhalt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184019" y="6273740"/>
            <a:ext cx="5776383" cy="16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spcAft>
                <a:spcPts val="0"/>
              </a:spcAft>
              <a:defRPr sz="900">
                <a:solidFill>
                  <a:schemeClr val="tx2"/>
                </a:solidFill>
              </a:defRPr>
            </a:lvl1pPr>
            <a:lvl2pPr algn="r">
              <a:defRPr sz="1200">
                <a:solidFill>
                  <a:schemeClr val="bg2"/>
                </a:solidFill>
              </a:defRPr>
            </a:lvl2pPr>
            <a:lvl3pPr algn="r">
              <a:defRPr sz="1200">
                <a:solidFill>
                  <a:schemeClr val="bg2"/>
                </a:solidFill>
              </a:defRPr>
            </a:lvl3pPr>
            <a:lvl4pPr algn="r">
              <a:defRPr sz="1200">
                <a:solidFill>
                  <a:schemeClr val="bg2"/>
                </a:solidFill>
              </a:defRPr>
            </a:lvl4pPr>
            <a:lvl5pPr algn="r">
              <a:defRPr sz="1200">
                <a:solidFill>
                  <a:schemeClr val="bg2"/>
                </a:solidFill>
              </a:defRPr>
            </a:lvl5pPr>
          </a:lstStyle>
          <a:p>
            <a:pPr algn="r">
              <a:defRPr/>
            </a:pPr>
            <a:r>
              <a:rPr lang="de-DE" b="1" dirty="0">
                <a:solidFill>
                  <a:schemeClr val="bg2"/>
                </a:solidFill>
              </a:rPr>
              <a:t>Titel der Präsentation</a:t>
            </a:r>
          </a:p>
        </p:txBody>
      </p:sp>
      <p:sp>
        <p:nvSpPr>
          <p:cNvPr id="34" name="Rechteck 33"/>
          <p:cNvSpPr/>
          <p:nvPr userDrawn="1"/>
        </p:nvSpPr>
        <p:spPr>
          <a:xfrm>
            <a:off x="6203953" y="6578600"/>
            <a:ext cx="5773559" cy="16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0" algn="r" defTabSz="1219170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FontTx/>
              <a:buNone/>
            </a:pPr>
            <a:r>
              <a:rPr lang="de-DE" sz="900" b="1" dirty="0">
                <a:solidFill>
                  <a:schemeClr val="tx2"/>
                </a:solidFill>
              </a:rPr>
              <a:t>© Deutscher Verkehrssicherheitsrat</a:t>
            </a:r>
          </a:p>
        </p:txBody>
      </p:sp>
      <p:pic>
        <p:nvPicPr>
          <p:cNvPr id="14" name="Grafik 13" descr="DeineWege-Logo_4C_2Z_klein.png"/>
          <p:cNvPicPr>
            <a:picLocks noChangeAspect="1"/>
          </p:cNvPicPr>
          <p:nvPr userDrawn="1"/>
        </p:nvPicPr>
        <p:blipFill>
          <a:blip r:embed="rId3" cstate="screen">
            <a:lum bright="-10000" contrast="-40000"/>
          </a:blip>
          <a:stretch>
            <a:fillRect/>
          </a:stretch>
        </p:blipFill>
        <p:spPr>
          <a:xfrm>
            <a:off x="8953217" y="1950859"/>
            <a:ext cx="2814040" cy="384000"/>
          </a:xfrm>
          <a:prstGeom prst="rect">
            <a:avLst/>
          </a:prstGeom>
        </p:spPr>
      </p:pic>
      <p:grpSp>
        <p:nvGrpSpPr>
          <p:cNvPr id="4" name="Gruppieren 3"/>
          <p:cNvGrpSpPr/>
          <p:nvPr userDrawn="1"/>
        </p:nvGrpSpPr>
        <p:grpSpPr>
          <a:xfrm>
            <a:off x="9919315" y="4409363"/>
            <a:ext cx="2272684" cy="722051"/>
            <a:chOff x="7439486" y="3307022"/>
            <a:chExt cx="1704513" cy="541538"/>
          </a:xfrm>
        </p:grpSpPr>
        <p:sp>
          <p:nvSpPr>
            <p:cNvPr id="17" name="Rechteck 16"/>
            <p:cNvSpPr/>
            <p:nvPr userDrawn="1"/>
          </p:nvSpPr>
          <p:spPr>
            <a:xfrm>
              <a:off x="7439486" y="3307022"/>
              <a:ext cx="1704513" cy="541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 sz="2400"/>
            </a:p>
          </p:txBody>
        </p:sp>
        <p:pic>
          <p:nvPicPr>
            <p:cNvPr id="18" name="Picture 2" descr="H:\Breuer\Bereich VA und Initiativen\Projekte\CD\Logos\VISIONZERO_logo\jpg\300dpi\VISIONZERO_logo_4c_300.jpg"/>
            <p:cNvPicPr>
              <a:picLocks noChangeAspect="1" noChangeArrowheads="1"/>
            </p:cNvPicPr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591725" y="3416559"/>
              <a:ext cx="1396859" cy="324000"/>
            </a:xfrm>
            <a:prstGeom prst="rect">
              <a:avLst/>
            </a:prstGeom>
            <a:noFill/>
          </p:spPr>
        </p:pic>
      </p:grpSp>
      <p:sp>
        <p:nvSpPr>
          <p:cNvPr id="19" name="Bildplatzhalter 24"/>
          <p:cNvSpPr>
            <a:spLocks noGrp="1"/>
          </p:cNvSpPr>
          <p:nvPr>
            <p:ph type="pic" sz="quarter" idx="10"/>
          </p:nvPr>
        </p:nvSpPr>
        <p:spPr>
          <a:xfrm>
            <a:off x="213785" y="214490"/>
            <a:ext cx="11764433" cy="1502551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 l="4" t="-8146" r="-4" b="-100427"/>
            </a:stretch>
          </a:blipFill>
        </p:spPr>
        <p:txBody>
          <a:bodyPr bIns="5400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2904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240000" y="3806024"/>
            <a:ext cx="11712000" cy="1675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432000"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900"/>
            </a:lvl1pPr>
          </a:lstStyle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240000" y="1598400"/>
            <a:ext cx="11712000" cy="204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1300" y="190831"/>
            <a:ext cx="11709400" cy="123385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Textplatzhalt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166205" y="5746643"/>
            <a:ext cx="5774400" cy="163200"/>
          </a:xfrm>
        </p:spPr>
        <p:txBody>
          <a:bodyPr vert="horz" lIns="0" tIns="0" rIns="0" bIns="0" rtlCol="0">
            <a:noAutofit/>
          </a:bodyPr>
          <a:lstStyle>
            <a:lvl1pPr>
              <a:defRPr lang="de-DE" sz="900" dirty="0">
                <a:solidFill>
                  <a:schemeClr val="tx2"/>
                </a:solidFill>
                <a:cs typeface="Arial"/>
              </a:defRPr>
            </a:lvl1pPr>
          </a:lstStyle>
          <a:p>
            <a:pPr lvl="0" algn="r"/>
            <a:r>
              <a:rPr lang="de-DE" dirty="0"/>
              <a:t>Bildquelle</a:t>
            </a:r>
          </a:p>
        </p:txBody>
      </p:sp>
    </p:spTree>
    <p:extLst>
      <p:ext uri="{BB962C8B-B14F-4D97-AF65-F5344CB8AC3E}">
        <p14:creationId xmlns:p14="http://schemas.microsoft.com/office/powerpoint/2010/main" val="4194257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240000" y="1598399"/>
            <a:ext cx="11712000" cy="39039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432000"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900"/>
            </a:lvl1pPr>
          </a:lstStyle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166205" y="5746643"/>
            <a:ext cx="5774400" cy="163200"/>
          </a:xfrm>
        </p:spPr>
        <p:txBody>
          <a:bodyPr vert="horz" lIns="0" tIns="0" rIns="0" bIns="0" rtlCol="0">
            <a:noAutofit/>
          </a:bodyPr>
          <a:lstStyle>
            <a:lvl1pPr>
              <a:defRPr lang="de-DE" sz="900" dirty="0">
                <a:solidFill>
                  <a:schemeClr val="tx2"/>
                </a:solidFill>
                <a:cs typeface="Arial"/>
              </a:defRPr>
            </a:lvl1pPr>
          </a:lstStyle>
          <a:p>
            <a:pPr lvl="0" algn="r"/>
            <a:r>
              <a:rPr lang="de-DE" dirty="0"/>
              <a:t>Bildquelle</a:t>
            </a:r>
          </a:p>
        </p:txBody>
      </p:sp>
    </p:spTree>
    <p:extLst>
      <p:ext uri="{BB962C8B-B14F-4D97-AF65-F5344CB8AC3E}">
        <p14:creationId xmlns:p14="http://schemas.microsoft.com/office/powerpoint/2010/main" val="1293290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240000" y="266701"/>
            <a:ext cx="11712000" cy="52462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540000"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900"/>
            </a:lvl1pPr>
          </a:lstStyle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166205" y="5746643"/>
            <a:ext cx="5774400" cy="163200"/>
          </a:xfrm>
        </p:spPr>
        <p:txBody>
          <a:bodyPr vert="horz" lIns="0" tIns="0" rIns="0" bIns="0" rtlCol="0">
            <a:noAutofit/>
          </a:bodyPr>
          <a:lstStyle>
            <a:lvl1pPr>
              <a:defRPr lang="de-DE" sz="900" dirty="0">
                <a:solidFill>
                  <a:schemeClr val="tx2"/>
                </a:solidFill>
              </a:defRPr>
            </a:lvl1pPr>
          </a:lstStyle>
          <a:p>
            <a:pPr lvl="0" algn="r"/>
            <a:r>
              <a:rPr lang="de-DE" dirty="0"/>
              <a:t>Bildquelle</a:t>
            </a:r>
          </a:p>
        </p:txBody>
      </p:sp>
    </p:spTree>
    <p:extLst>
      <p:ext uri="{BB962C8B-B14F-4D97-AF65-F5344CB8AC3E}">
        <p14:creationId xmlns:p14="http://schemas.microsoft.com/office/powerpoint/2010/main" val="192248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zseit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540000"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537959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Agenda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0000" y="1705485"/>
            <a:ext cx="432000" cy="384000"/>
          </a:xfrm>
          <a:prstGeom prst="rect">
            <a:avLst/>
          </a:prstGeom>
          <a:solidFill>
            <a:schemeClr val="accent1"/>
          </a:solidFill>
        </p:spPr>
        <p:txBody>
          <a:bodyPr lIns="72000" rIns="72000"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92265" y="1705485"/>
            <a:ext cx="11054203" cy="3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2000" rIns="16200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Kapitelname, Headline, Story, Start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40000" y="2258393"/>
            <a:ext cx="432000" cy="384000"/>
          </a:xfrm>
          <a:prstGeom prst="rect">
            <a:avLst/>
          </a:prstGeom>
          <a:solidFill>
            <a:schemeClr val="accent1"/>
          </a:solidFill>
        </p:spPr>
        <p:txBody>
          <a:bodyPr lIns="72000" rIns="72000"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92265" y="2258393"/>
            <a:ext cx="11054203" cy="3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2000" rIns="16200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Kapitelname, Headline, Story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40000" y="2821565"/>
            <a:ext cx="432000" cy="384000"/>
          </a:xfrm>
          <a:prstGeom prst="rect">
            <a:avLst/>
          </a:prstGeom>
          <a:solidFill>
            <a:schemeClr val="accent1"/>
          </a:solidFill>
        </p:spPr>
        <p:txBody>
          <a:bodyPr lIns="72000" rIns="72000"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8" hasCustomPrompt="1"/>
          </p:nvPr>
        </p:nvSpPr>
        <p:spPr>
          <a:xfrm>
            <a:off x="892265" y="2821565"/>
            <a:ext cx="11054203" cy="3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2000" rIns="16200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Kapitelname, Headline, Story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40000" y="3384739"/>
            <a:ext cx="432000" cy="384000"/>
          </a:xfrm>
          <a:prstGeom prst="rect">
            <a:avLst/>
          </a:prstGeom>
          <a:solidFill>
            <a:schemeClr val="accent1"/>
          </a:solidFill>
        </p:spPr>
        <p:txBody>
          <a:bodyPr lIns="72000" rIns="72000"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92265" y="3384739"/>
            <a:ext cx="11054203" cy="3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2000" rIns="16200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Kapitelname, Headline, Story</a:t>
            </a: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40000" y="3947911"/>
            <a:ext cx="432000" cy="384000"/>
          </a:xfrm>
          <a:prstGeom prst="rect">
            <a:avLst/>
          </a:prstGeom>
          <a:solidFill>
            <a:schemeClr val="accent1"/>
          </a:solidFill>
        </p:spPr>
        <p:txBody>
          <a:bodyPr lIns="72000" rIns="72000"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92265" y="3947911"/>
            <a:ext cx="11054203" cy="3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2000" rIns="16200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Kapitelname, Headline, Story</a:t>
            </a:r>
          </a:p>
        </p:txBody>
      </p:sp>
      <p:sp>
        <p:nvSpPr>
          <p:cNvPr id="20" name="Textplatzhalter 9"/>
          <p:cNvSpPr>
            <a:spLocks noGrp="1"/>
          </p:cNvSpPr>
          <p:nvPr>
            <p:ph type="body" sz="quarter" idx="23" hasCustomPrompt="1"/>
          </p:nvPr>
        </p:nvSpPr>
        <p:spPr>
          <a:xfrm>
            <a:off x="240000" y="4511084"/>
            <a:ext cx="432000" cy="384000"/>
          </a:xfrm>
          <a:prstGeom prst="rect">
            <a:avLst/>
          </a:prstGeom>
          <a:solidFill>
            <a:schemeClr val="accent1"/>
          </a:solidFill>
        </p:spPr>
        <p:txBody>
          <a:bodyPr lIns="72000" rIns="72000"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21" name="Textplatzhalter 9"/>
          <p:cNvSpPr>
            <a:spLocks noGrp="1"/>
          </p:cNvSpPr>
          <p:nvPr>
            <p:ph type="body" sz="quarter" idx="24" hasCustomPrompt="1"/>
          </p:nvPr>
        </p:nvSpPr>
        <p:spPr>
          <a:xfrm>
            <a:off x="892265" y="4511084"/>
            <a:ext cx="11054203" cy="3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2000" rIns="16200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Kapitelname, Headline, Story, Ende</a:t>
            </a:r>
          </a:p>
        </p:txBody>
      </p:sp>
    </p:spTree>
    <p:extLst>
      <p:ext uri="{BB962C8B-B14F-4D97-AF65-F5344CB8AC3E}">
        <p14:creationId xmlns:p14="http://schemas.microsoft.com/office/powerpoint/2010/main" val="358673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40000" y="1705485"/>
            <a:ext cx="432000" cy="384000"/>
          </a:xfrm>
          <a:prstGeom prst="rect">
            <a:avLst/>
          </a:prstGeom>
          <a:solidFill>
            <a:schemeClr val="accent1"/>
          </a:solidFill>
        </p:spPr>
        <p:txBody>
          <a:bodyPr lIns="72000" rIns="72000"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25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892800" y="1705485"/>
            <a:ext cx="11115727" cy="384000"/>
          </a:xfrm>
          <a:prstGeom prst="rect">
            <a:avLst/>
          </a:prstGeom>
          <a:noFill/>
        </p:spPr>
        <p:txBody>
          <a:bodyPr lIns="162000" rIns="16200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Kapitelname, Headline, Story, Start</a:t>
            </a:r>
          </a:p>
        </p:txBody>
      </p:sp>
      <p:sp>
        <p:nvSpPr>
          <p:cNvPr id="26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40000" y="2258393"/>
            <a:ext cx="432000" cy="384000"/>
          </a:xfrm>
          <a:prstGeom prst="rect">
            <a:avLst/>
          </a:prstGeom>
          <a:solidFill>
            <a:schemeClr val="accent1"/>
          </a:solidFill>
        </p:spPr>
        <p:txBody>
          <a:bodyPr lIns="72000" rIns="72000"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27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92265" y="2258393"/>
            <a:ext cx="11054203" cy="384000"/>
          </a:xfrm>
          <a:prstGeom prst="rect">
            <a:avLst/>
          </a:prstGeom>
          <a:noFill/>
        </p:spPr>
        <p:txBody>
          <a:bodyPr lIns="162000" rIns="16200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Kapitelname, Headline, Story</a:t>
            </a:r>
          </a:p>
        </p:txBody>
      </p:sp>
      <p:sp>
        <p:nvSpPr>
          <p:cNvPr id="28" name="Textplatzhalter 9"/>
          <p:cNvSpPr>
            <a:spLocks noGrp="1"/>
          </p:cNvSpPr>
          <p:nvPr>
            <p:ph type="body" sz="quarter" idx="17" hasCustomPrompt="1"/>
          </p:nvPr>
        </p:nvSpPr>
        <p:spPr>
          <a:xfrm>
            <a:off x="240000" y="2821565"/>
            <a:ext cx="432000" cy="384000"/>
          </a:xfrm>
          <a:prstGeom prst="rect">
            <a:avLst/>
          </a:prstGeom>
          <a:solidFill>
            <a:schemeClr val="accent1"/>
          </a:solidFill>
        </p:spPr>
        <p:txBody>
          <a:bodyPr lIns="72000" rIns="72000"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29" name="Textplatzhalter 9"/>
          <p:cNvSpPr>
            <a:spLocks noGrp="1"/>
          </p:cNvSpPr>
          <p:nvPr>
            <p:ph type="body" sz="quarter" idx="18" hasCustomPrompt="1"/>
          </p:nvPr>
        </p:nvSpPr>
        <p:spPr>
          <a:xfrm>
            <a:off x="892265" y="2821565"/>
            <a:ext cx="11054203" cy="384000"/>
          </a:xfrm>
          <a:prstGeom prst="rect">
            <a:avLst/>
          </a:prstGeom>
          <a:noFill/>
        </p:spPr>
        <p:txBody>
          <a:bodyPr lIns="162000" rIns="16200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Kapitelname, Headline, Story</a:t>
            </a:r>
          </a:p>
        </p:txBody>
      </p:sp>
      <p:sp>
        <p:nvSpPr>
          <p:cNvPr id="30" name="Textplatzhalter 9"/>
          <p:cNvSpPr>
            <a:spLocks noGrp="1"/>
          </p:cNvSpPr>
          <p:nvPr>
            <p:ph type="body" sz="quarter" idx="19" hasCustomPrompt="1"/>
          </p:nvPr>
        </p:nvSpPr>
        <p:spPr>
          <a:xfrm>
            <a:off x="240000" y="3384739"/>
            <a:ext cx="432000" cy="384000"/>
          </a:xfrm>
          <a:prstGeom prst="rect">
            <a:avLst/>
          </a:prstGeom>
          <a:solidFill>
            <a:schemeClr val="accent1"/>
          </a:solidFill>
        </p:spPr>
        <p:txBody>
          <a:bodyPr lIns="72000" rIns="72000"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1" name="Textplatzhalt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92265" y="3384739"/>
            <a:ext cx="11054203" cy="384000"/>
          </a:xfrm>
          <a:prstGeom prst="rect">
            <a:avLst/>
          </a:prstGeom>
          <a:noFill/>
        </p:spPr>
        <p:txBody>
          <a:bodyPr lIns="162000" rIns="16200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Kapitelname, Headline, Story</a:t>
            </a:r>
          </a:p>
        </p:txBody>
      </p:sp>
      <p:sp>
        <p:nvSpPr>
          <p:cNvPr id="32" name="Textplatzhalt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40000" y="3947911"/>
            <a:ext cx="432000" cy="384000"/>
          </a:xfrm>
          <a:prstGeom prst="rect">
            <a:avLst/>
          </a:prstGeom>
          <a:solidFill>
            <a:schemeClr val="accent1"/>
          </a:solidFill>
        </p:spPr>
        <p:txBody>
          <a:bodyPr lIns="72000" rIns="72000"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3" name="Textplatzhalter 9"/>
          <p:cNvSpPr>
            <a:spLocks noGrp="1"/>
          </p:cNvSpPr>
          <p:nvPr>
            <p:ph type="body" sz="quarter" idx="22" hasCustomPrompt="1"/>
          </p:nvPr>
        </p:nvSpPr>
        <p:spPr>
          <a:xfrm>
            <a:off x="892265" y="3947911"/>
            <a:ext cx="11054203" cy="384000"/>
          </a:xfrm>
          <a:prstGeom prst="rect">
            <a:avLst/>
          </a:prstGeom>
          <a:noFill/>
        </p:spPr>
        <p:txBody>
          <a:bodyPr lIns="162000" rIns="16200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Kapitelname, Headline, Story</a:t>
            </a:r>
          </a:p>
        </p:txBody>
      </p:sp>
      <p:sp>
        <p:nvSpPr>
          <p:cNvPr id="34" name="Textplatzhalter 9"/>
          <p:cNvSpPr>
            <a:spLocks noGrp="1"/>
          </p:cNvSpPr>
          <p:nvPr>
            <p:ph type="body" sz="quarter" idx="23" hasCustomPrompt="1"/>
          </p:nvPr>
        </p:nvSpPr>
        <p:spPr>
          <a:xfrm>
            <a:off x="240000" y="4511084"/>
            <a:ext cx="432000" cy="384000"/>
          </a:xfrm>
          <a:prstGeom prst="rect">
            <a:avLst/>
          </a:prstGeom>
          <a:solidFill>
            <a:schemeClr val="accent1"/>
          </a:solidFill>
        </p:spPr>
        <p:txBody>
          <a:bodyPr lIns="72000" rIns="72000"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#</a:t>
            </a:r>
          </a:p>
        </p:txBody>
      </p:sp>
      <p:sp>
        <p:nvSpPr>
          <p:cNvPr id="35" name="Textplatzhalter 9"/>
          <p:cNvSpPr>
            <a:spLocks noGrp="1"/>
          </p:cNvSpPr>
          <p:nvPr>
            <p:ph type="body" sz="quarter" idx="24" hasCustomPrompt="1"/>
          </p:nvPr>
        </p:nvSpPr>
        <p:spPr>
          <a:xfrm>
            <a:off x="892265" y="4511084"/>
            <a:ext cx="11054203" cy="384000"/>
          </a:xfrm>
          <a:prstGeom prst="rect">
            <a:avLst/>
          </a:prstGeom>
          <a:noFill/>
        </p:spPr>
        <p:txBody>
          <a:bodyPr lIns="162000" rIns="16200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Kapitelname, Headline, Story, Ende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41300" y="190831"/>
            <a:ext cx="11709400" cy="123385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Agenda</a:t>
            </a:r>
            <a:endParaRPr lang="en-US" dirty="0"/>
          </a:p>
        </p:txBody>
      </p:sp>
      <p:sp>
        <p:nvSpPr>
          <p:cNvPr id="17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837999" y="6573913"/>
            <a:ext cx="4114800" cy="144000"/>
          </a:xfrm>
        </p:spPr>
        <p:txBody>
          <a:bodyPr/>
          <a:lstStyle>
            <a:lvl1pPr>
              <a:defRPr sz="900"/>
            </a:lvl1pPr>
          </a:lstStyle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9867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(nur Headline +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166205" y="5746643"/>
            <a:ext cx="5774400" cy="163200"/>
          </a:xfrm>
        </p:spPr>
        <p:txBody>
          <a:bodyPr vert="horz" lIns="0" tIns="0" rIns="0" bIns="0" rtlCol="0">
            <a:noAutofit/>
          </a:bodyPr>
          <a:lstStyle>
            <a:lvl1pPr>
              <a:defRPr lang="de-DE" sz="900" dirty="0">
                <a:solidFill>
                  <a:schemeClr val="tx2"/>
                </a:solidFill>
              </a:defRPr>
            </a:lvl1pPr>
          </a:lstStyle>
          <a:p>
            <a:pPr lvl="0" algn="r"/>
            <a:r>
              <a:rPr lang="de-DE" dirty="0"/>
              <a:t>Bildquelle</a:t>
            </a:r>
          </a:p>
        </p:txBody>
      </p:sp>
    </p:spTree>
    <p:extLst>
      <p:ext uri="{BB962C8B-B14F-4D97-AF65-F5344CB8AC3E}">
        <p14:creationId xmlns:p14="http://schemas.microsoft.com/office/powerpoint/2010/main" val="2485086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(nur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platzhalt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166205" y="5746643"/>
            <a:ext cx="5774400" cy="163200"/>
          </a:xfrm>
        </p:spPr>
        <p:txBody>
          <a:bodyPr vert="horz" lIns="0" tIns="0" rIns="0" bIns="0" rtlCol="0">
            <a:noAutofit/>
          </a:bodyPr>
          <a:lstStyle>
            <a:lvl1pPr>
              <a:defRPr lang="de-DE" sz="900" dirty="0">
                <a:solidFill>
                  <a:schemeClr val="tx2"/>
                </a:solidFill>
              </a:defRPr>
            </a:lvl1pPr>
          </a:lstStyle>
          <a:p>
            <a:pPr lvl="0" algn="r"/>
            <a:r>
              <a:rPr lang="de-DE" dirty="0"/>
              <a:t>Bildquelle</a:t>
            </a:r>
          </a:p>
        </p:txBody>
      </p:sp>
    </p:spTree>
    <p:extLst>
      <p:ext uri="{BB962C8B-B14F-4D97-AF65-F5344CB8AC3E}">
        <p14:creationId xmlns:p14="http://schemas.microsoft.com/office/powerpoint/2010/main" val="828469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iß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166205" y="6605351"/>
            <a:ext cx="5774400" cy="163200"/>
          </a:xfrm>
        </p:spPr>
        <p:txBody>
          <a:bodyPr vert="horz" lIns="0" tIns="0" rIns="0" bIns="0" rtlCol="0">
            <a:noAutofit/>
          </a:bodyPr>
          <a:lstStyle>
            <a:lvl1pPr>
              <a:defRPr lang="de-DE" sz="900" dirty="0">
                <a:solidFill>
                  <a:schemeClr val="tx2"/>
                </a:solidFill>
              </a:defRPr>
            </a:lvl1pPr>
          </a:lstStyle>
          <a:p>
            <a:pPr lvl="0" algn="r"/>
            <a:r>
              <a:rPr lang="de-DE" dirty="0"/>
              <a:t>Bildquelle</a:t>
            </a:r>
          </a:p>
        </p:txBody>
      </p:sp>
    </p:spTree>
    <p:extLst>
      <p:ext uri="{BB962C8B-B14F-4D97-AF65-F5344CB8AC3E}">
        <p14:creationId xmlns:p14="http://schemas.microsoft.com/office/powerpoint/2010/main" val="368707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900"/>
            </a:lvl1pPr>
          </a:lstStyle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Medienplatzhalter 4"/>
          <p:cNvSpPr>
            <a:spLocks noGrp="1"/>
          </p:cNvSpPr>
          <p:nvPr>
            <p:ph type="media" sz="quarter" idx="17"/>
          </p:nvPr>
        </p:nvSpPr>
        <p:spPr>
          <a:xfrm>
            <a:off x="240001" y="1598400"/>
            <a:ext cx="11706467" cy="38933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468000" anchor="ctr"/>
          <a:lstStyle>
            <a:lvl1pPr algn="ctr">
              <a:defRPr/>
            </a:lvl1pPr>
          </a:lstStyle>
          <a:p>
            <a:r>
              <a:rPr lang="de-DE"/>
              <a:t>Mediaclip durch Klicken auf Symbol hinzufügen</a:t>
            </a:r>
          </a:p>
        </p:txBody>
      </p:sp>
      <p:sp>
        <p:nvSpPr>
          <p:cNvPr id="6" name="Textplatzhalt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166205" y="5746643"/>
            <a:ext cx="5774400" cy="163200"/>
          </a:xfrm>
        </p:spPr>
        <p:txBody>
          <a:bodyPr vert="horz" lIns="0" tIns="0" rIns="0" bIns="0" rtlCol="0">
            <a:noAutofit/>
          </a:bodyPr>
          <a:lstStyle>
            <a:lvl1pPr>
              <a:defRPr lang="de-DE" sz="900" dirty="0">
                <a:solidFill>
                  <a:schemeClr val="tx2"/>
                </a:solidFill>
              </a:defRPr>
            </a:lvl1pPr>
          </a:lstStyle>
          <a:p>
            <a:pPr lvl="0" algn="r"/>
            <a:r>
              <a:rPr lang="de-DE" dirty="0"/>
              <a:t>Bildquelle</a:t>
            </a:r>
          </a:p>
        </p:txBody>
      </p:sp>
    </p:spTree>
    <p:extLst>
      <p:ext uri="{BB962C8B-B14F-4D97-AF65-F5344CB8AC3E}">
        <p14:creationId xmlns:p14="http://schemas.microsoft.com/office/powerpoint/2010/main" val="286498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platzhalter 28"/>
          <p:cNvSpPr>
            <a:spLocks noGrp="1"/>
          </p:cNvSpPr>
          <p:nvPr>
            <p:ph type="body" sz="quarter" idx="11" hasCustomPrompt="1"/>
          </p:nvPr>
        </p:nvSpPr>
        <p:spPr>
          <a:xfrm>
            <a:off x="6184019" y="5888103"/>
            <a:ext cx="5776383" cy="16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900" b="0" dirty="0">
                <a:solidFill>
                  <a:schemeClr val="tx2"/>
                </a:solidFill>
                <a:cs typeface="Arial"/>
              </a:defRPr>
            </a:lvl1pPr>
          </a:lstStyle>
          <a:p>
            <a:pPr lvl="0" algn="r"/>
            <a:r>
              <a:rPr lang="de-DE" b="1" dirty="0">
                <a:solidFill>
                  <a:schemeClr val="bg2"/>
                </a:solidFill>
              </a:rPr>
              <a:t>Max Mustermann</a:t>
            </a:r>
          </a:p>
        </p:txBody>
      </p:sp>
      <p:sp>
        <p:nvSpPr>
          <p:cNvPr id="41" name="Textplatzhalter 28"/>
          <p:cNvSpPr>
            <a:spLocks noGrp="1"/>
          </p:cNvSpPr>
          <p:nvPr>
            <p:ph type="body" sz="quarter" idx="12" hasCustomPrompt="1"/>
          </p:nvPr>
        </p:nvSpPr>
        <p:spPr>
          <a:xfrm>
            <a:off x="6184019" y="6080923"/>
            <a:ext cx="5776383" cy="16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de-DE" sz="900" b="0" dirty="0">
                <a:solidFill>
                  <a:schemeClr val="tx2"/>
                </a:solidFill>
                <a:cs typeface="Arial"/>
              </a:defRPr>
            </a:lvl1pPr>
          </a:lstStyle>
          <a:p>
            <a:pPr lvl="0" algn="r"/>
            <a:r>
              <a:rPr lang="de-DE" b="1" dirty="0">
                <a:solidFill>
                  <a:schemeClr val="bg2"/>
                </a:solidFill>
              </a:rPr>
              <a:t>Abteilung oder Position</a:t>
            </a:r>
          </a:p>
        </p:txBody>
      </p:sp>
      <p:sp>
        <p:nvSpPr>
          <p:cNvPr id="42" name="Textplatzhalter 28"/>
          <p:cNvSpPr>
            <a:spLocks noGrp="1"/>
          </p:cNvSpPr>
          <p:nvPr>
            <p:ph type="body" sz="quarter" idx="13" hasCustomPrompt="1"/>
          </p:nvPr>
        </p:nvSpPr>
        <p:spPr>
          <a:xfrm>
            <a:off x="6184019" y="6273740"/>
            <a:ext cx="5776383" cy="16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spcAft>
                <a:spcPts val="0"/>
              </a:spcAft>
              <a:defRPr sz="900" b="0">
                <a:solidFill>
                  <a:schemeClr val="tx2"/>
                </a:solidFill>
              </a:defRPr>
            </a:lvl1pPr>
            <a:lvl2pPr algn="r">
              <a:defRPr sz="1200">
                <a:solidFill>
                  <a:schemeClr val="bg2"/>
                </a:solidFill>
              </a:defRPr>
            </a:lvl2pPr>
            <a:lvl3pPr algn="r">
              <a:defRPr sz="1200">
                <a:solidFill>
                  <a:schemeClr val="bg2"/>
                </a:solidFill>
              </a:defRPr>
            </a:lvl3pPr>
            <a:lvl4pPr algn="r">
              <a:defRPr sz="1200">
                <a:solidFill>
                  <a:schemeClr val="bg2"/>
                </a:solidFill>
              </a:defRPr>
            </a:lvl4pPr>
            <a:lvl5pPr algn="r">
              <a:defRPr sz="1200">
                <a:solidFill>
                  <a:schemeClr val="bg2"/>
                </a:solidFill>
              </a:defRPr>
            </a:lvl5pPr>
          </a:lstStyle>
          <a:p>
            <a:pPr algn="r">
              <a:defRPr/>
            </a:pPr>
            <a:r>
              <a:rPr lang="de-DE" b="1" dirty="0">
                <a:solidFill>
                  <a:schemeClr val="bg2"/>
                </a:solidFill>
              </a:rPr>
              <a:t>Titel der Präsentation</a:t>
            </a:r>
          </a:p>
        </p:txBody>
      </p:sp>
      <p:sp>
        <p:nvSpPr>
          <p:cNvPr id="43" name="Rechteck 42"/>
          <p:cNvSpPr/>
          <p:nvPr userDrawn="1"/>
        </p:nvSpPr>
        <p:spPr>
          <a:xfrm>
            <a:off x="6203953" y="6578600"/>
            <a:ext cx="5773559" cy="16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0" algn="r" defTabSz="1219170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FontTx/>
              <a:buNone/>
            </a:pPr>
            <a:r>
              <a:rPr lang="de-DE" sz="900" b="1" dirty="0">
                <a:solidFill>
                  <a:schemeClr val="tx2"/>
                </a:solidFill>
              </a:rPr>
              <a:t>© Deutscher Verkehrssicherheitsrat</a:t>
            </a:r>
          </a:p>
        </p:txBody>
      </p:sp>
    </p:spTree>
    <p:extLst>
      <p:ext uri="{BB962C8B-B14F-4D97-AF65-F5344CB8AC3E}">
        <p14:creationId xmlns:p14="http://schemas.microsoft.com/office/powerpoint/2010/main" val="1555697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324000"/>
            <a:ext cx="113280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Medienplatzhalter 6"/>
          <p:cNvSpPr>
            <a:spLocks noGrp="1"/>
          </p:cNvSpPr>
          <p:nvPr>
            <p:ph type="media" sz="quarter" idx="14"/>
          </p:nvPr>
        </p:nvSpPr>
        <p:spPr>
          <a:xfrm>
            <a:off x="240000" y="266699"/>
            <a:ext cx="11706467" cy="52250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612000" anchor="ctr"/>
          <a:lstStyle>
            <a:lvl1pPr algn="ctr">
              <a:defRPr/>
            </a:lvl1pPr>
          </a:lstStyle>
          <a:p>
            <a:r>
              <a:rPr lang="de-DE"/>
              <a:t>Mediaclip durch Klicken auf Symbol hinzufügen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900"/>
            </a:lvl1pPr>
          </a:lstStyle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166205" y="5746643"/>
            <a:ext cx="5774400" cy="163200"/>
          </a:xfrm>
        </p:spPr>
        <p:txBody>
          <a:bodyPr vert="horz" lIns="0" tIns="0" rIns="0" bIns="0" rtlCol="0">
            <a:noAutofit/>
          </a:bodyPr>
          <a:lstStyle>
            <a:lvl1pPr>
              <a:defRPr lang="de-DE" sz="900" dirty="0">
                <a:solidFill>
                  <a:schemeClr val="tx2"/>
                </a:solidFill>
              </a:defRPr>
            </a:lvl1pPr>
          </a:lstStyle>
          <a:p>
            <a:pPr lvl="0" algn="r"/>
            <a:r>
              <a:rPr lang="de-DE" dirty="0"/>
              <a:t>Bildquelle</a:t>
            </a:r>
          </a:p>
        </p:txBody>
      </p:sp>
    </p:spTree>
    <p:extLst>
      <p:ext uri="{BB962C8B-B14F-4D97-AF65-F5344CB8AC3E}">
        <p14:creationId xmlns:p14="http://schemas.microsoft.com/office/powerpoint/2010/main" val="2809584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ganz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dienplatzhalter 6"/>
          <p:cNvSpPr>
            <a:spLocks noGrp="1"/>
          </p:cNvSpPr>
          <p:nvPr>
            <p:ph type="media" sz="quarter" idx="14"/>
          </p:nvPr>
        </p:nvSpPr>
        <p:spPr>
          <a:xfrm>
            <a:off x="2" y="2"/>
            <a:ext cx="12191999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612000" anchor="ctr"/>
          <a:lstStyle>
            <a:lvl1pPr algn="ctr">
              <a:defRPr/>
            </a:lvl1pPr>
          </a:lstStyle>
          <a:p>
            <a:r>
              <a:rPr lang="de-DE"/>
              <a:t>Mediaclip durch Klicken auf Symbol hinzufügen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324000"/>
            <a:ext cx="113280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166205" y="6605351"/>
            <a:ext cx="5774400" cy="163200"/>
          </a:xfrm>
        </p:spPr>
        <p:txBody>
          <a:bodyPr vert="horz" lIns="0" tIns="0" rIns="0" bIns="0" rtlCol="0">
            <a:noAutofit/>
          </a:bodyPr>
          <a:lstStyle>
            <a:lvl1pPr>
              <a:defRPr lang="de-DE" sz="900" dirty="0">
                <a:solidFill>
                  <a:schemeClr val="tx2"/>
                </a:solidFill>
              </a:defRPr>
            </a:lvl1pPr>
          </a:lstStyle>
          <a:p>
            <a:pPr lvl="0" algn="r"/>
            <a:r>
              <a:rPr lang="de-DE" dirty="0"/>
              <a:t>Bildquelle</a:t>
            </a:r>
          </a:p>
        </p:txBody>
      </p:sp>
    </p:spTree>
    <p:extLst>
      <p:ext uri="{BB962C8B-B14F-4D97-AF65-F5344CB8AC3E}">
        <p14:creationId xmlns:p14="http://schemas.microsoft.com/office/powerpoint/2010/main" val="3824916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/>
          </p:cNvSpPr>
          <p:nvPr userDrawn="1"/>
        </p:nvSpPr>
        <p:spPr>
          <a:xfrm>
            <a:off x="240000" y="1737784"/>
            <a:ext cx="11706467" cy="37433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Bildplatzhalter 24"/>
          <p:cNvSpPr>
            <a:spLocks noGrp="1"/>
          </p:cNvSpPr>
          <p:nvPr>
            <p:ph type="pic" sz="quarter" idx="10"/>
          </p:nvPr>
        </p:nvSpPr>
        <p:spPr>
          <a:xfrm>
            <a:off x="240001" y="266700"/>
            <a:ext cx="11706465" cy="1333501"/>
          </a:xfrm>
          <a:prstGeom prst="rect">
            <a:avLst/>
          </a:prstGeom>
          <a:blipFill>
            <a:blip r:embed="rId2" cstate="print"/>
            <a:srcRect/>
            <a:stretch>
              <a:fillRect l="4" t="-8146" r="-4" b="-103432"/>
            </a:stretch>
          </a:blipFill>
        </p:spPr>
        <p:txBody>
          <a:bodyPr bIns="540000"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Inhaltsplatzhalter 3"/>
          <p:cNvSpPr txBox="1">
            <a:spLocks/>
          </p:cNvSpPr>
          <p:nvPr userDrawn="1"/>
        </p:nvSpPr>
        <p:spPr>
          <a:xfrm>
            <a:off x="298855" y="1958989"/>
            <a:ext cx="8857167" cy="3079428"/>
          </a:xfrm>
          <a:prstGeom prst="rect">
            <a:avLst/>
          </a:prstGeom>
        </p:spPr>
        <p:txBody>
          <a:bodyPr tIns="0" bIns="0">
            <a:no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rgbClr val="11275D"/>
                </a:solidFill>
                <a:effectLst/>
                <a:uLnTx/>
                <a:uFillTx/>
              </a:rPr>
              <a:t>Kommen Sie gut nach Hause!</a:t>
            </a:r>
            <a:endParaRPr kumimoji="0" lang="de-DE" sz="1700" b="0" i="0" u="none" strike="noStrike" kern="0" cap="none" spc="0" normalizeH="0" baseline="0" noProof="0" dirty="0">
              <a:ln>
                <a:noFill/>
              </a:ln>
              <a:solidFill>
                <a:srgbClr val="11275D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de-DE" sz="1700" b="0" i="0" u="none" strike="noStrike" kern="0" cap="none" spc="0" normalizeH="0" baseline="0" noProof="0" dirty="0">
              <a:ln>
                <a:noFill/>
              </a:ln>
              <a:solidFill>
                <a:srgbClr val="11275D"/>
              </a:solidFill>
              <a:effectLst/>
              <a:uLnTx/>
              <a:uFillTx/>
            </a:endParaRPr>
          </a:p>
          <a:p>
            <a:pPr marL="25146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0" i="0" u="none" strike="noStrike" kern="0" cap="none" spc="0" normalizeH="0" baseline="0" noProof="0" dirty="0">
                <a:ln>
                  <a:noFill/>
                </a:ln>
                <a:solidFill>
                  <a:srgbClr val="11275D"/>
                </a:solidFill>
                <a:effectLst/>
                <a:uLnTx/>
                <a:uFillTx/>
              </a:rPr>
              <a:t>Referat Unfallprävention - Wege und Dienstwege</a:t>
            </a:r>
          </a:p>
          <a:p>
            <a:pPr marL="25146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0" i="0" u="none" strike="noStrike" kern="0" cap="none" spc="0" normalizeH="0" baseline="0" noProof="0" dirty="0">
                <a:ln>
                  <a:noFill/>
                </a:ln>
                <a:solidFill>
                  <a:srgbClr val="11275D"/>
                </a:solidFill>
                <a:effectLst/>
                <a:uLnTx/>
                <a:uFillTx/>
              </a:rPr>
              <a:t>Deutscher Verkehrssicherheitsrat (DVR)</a:t>
            </a:r>
          </a:p>
          <a:p>
            <a:pPr marL="25146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de-DE" sz="1700" b="0" i="0" u="none" strike="noStrike" kern="0" cap="none" spc="0" normalizeH="0" baseline="0" noProof="0" dirty="0">
              <a:ln>
                <a:noFill/>
              </a:ln>
              <a:solidFill>
                <a:srgbClr val="11275D"/>
              </a:solidFill>
              <a:effectLst/>
              <a:uLnTx/>
              <a:uFillTx/>
            </a:endParaRPr>
          </a:p>
          <a:p>
            <a:pPr marL="25146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0" i="0" u="none" strike="noStrike" kern="0" cap="none" spc="0" normalizeH="0" baseline="0" noProof="0" dirty="0">
                <a:ln>
                  <a:noFill/>
                </a:ln>
                <a:solidFill>
                  <a:srgbClr val="11275D"/>
                </a:solidFill>
                <a:effectLst/>
                <a:uLnTx/>
                <a:uFillTx/>
              </a:rPr>
              <a:t>Telefon:	+49 30 2266771-24</a:t>
            </a:r>
            <a:br>
              <a:rPr kumimoji="0" lang="de-DE" sz="1700" b="0" i="0" u="none" strike="noStrike" kern="0" cap="none" spc="0" normalizeH="0" baseline="0" noProof="0" dirty="0">
                <a:ln>
                  <a:noFill/>
                </a:ln>
                <a:solidFill>
                  <a:srgbClr val="11275D"/>
                </a:solidFill>
                <a:effectLst/>
                <a:uLnTx/>
                <a:uFillTx/>
              </a:rPr>
            </a:br>
            <a:r>
              <a:rPr kumimoji="0" lang="de-DE" sz="1700" b="0" i="0" u="none" strike="noStrike" kern="0" cap="none" spc="0" normalizeH="0" baseline="0" noProof="0" dirty="0">
                <a:ln>
                  <a:noFill/>
                </a:ln>
                <a:solidFill>
                  <a:srgbClr val="11275D"/>
                </a:solidFill>
                <a:effectLst/>
                <a:uLnTx/>
                <a:uFillTx/>
              </a:rPr>
              <a:t>E-Mail:	</a:t>
            </a:r>
            <a:r>
              <a:rPr kumimoji="0" lang="de-DE" sz="1700" b="0" i="0" u="none" strike="noStrike" kern="0" cap="none" spc="0" normalizeH="0" baseline="0" noProof="0" dirty="0">
                <a:ln>
                  <a:noFill/>
                </a:ln>
                <a:solidFill>
                  <a:srgbClr val="11275D"/>
                </a:solidFill>
                <a:effectLst/>
                <a:uLnTx/>
                <a:uFillTx/>
                <a:hlinkClick r:id="rId3"/>
              </a:rPr>
              <a:t>praevention@dvr.de</a:t>
            </a:r>
            <a:endParaRPr kumimoji="0" lang="de-DE" sz="1700" b="0" i="0" u="none" strike="noStrike" kern="0" cap="none" spc="0" normalizeH="0" baseline="0" noProof="0" dirty="0">
              <a:ln>
                <a:noFill/>
              </a:ln>
              <a:solidFill>
                <a:srgbClr val="11275D"/>
              </a:solidFill>
              <a:effectLst/>
              <a:uLnTx/>
              <a:uFillTx/>
            </a:endParaRPr>
          </a:p>
          <a:p>
            <a:pPr marL="25146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541338" algn="l"/>
              </a:tabLst>
              <a:defRPr/>
            </a:pPr>
            <a:endParaRPr kumimoji="0" lang="de-DE" sz="1700" b="1" i="0" u="none" strike="noStrike" kern="0" cap="none" spc="0" normalizeH="0" baseline="0" noProof="0" dirty="0">
              <a:ln>
                <a:noFill/>
              </a:ln>
              <a:solidFill>
                <a:srgbClr val="11275D"/>
              </a:solidFill>
              <a:effectLst/>
              <a:uLnTx/>
              <a:uFillTx/>
              <a:hlinkClick r:id="rId4"/>
            </a:endParaRPr>
          </a:p>
          <a:p>
            <a:pPr marL="2514600" marR="0" lvl="0" indent="-24288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541338" algn="l"/>
              </a:tabLst>
              <a:defRPr/>
            </a:pPr>
            <a:r>
              <a:rPr kumimoji="0" lang="de-DE" sz="1700" b="1" i="0" u="none" strike="noStrike" kern="0" cap="none" spc="0" normalizeH="0" baseline="0" noProof="0" dirty="0">
                <a:ln>
                  <a:noFill/>
                </a:ln>
                <a:solidFill>
                  <a:srgbClr val="11275D"/>
                </a:solidFill>
                <a:effectLst/>
                <a:uLnTx/>
                <a:uFillTx/>
              </a:rPr>
              <a:t>www.deinewege.info</a:t>
            </a: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10487487" y="4604880"/>
            <a:ext cx="1704513" cy="541538"/>
            <a:chOff x="7439486" y="3307022"/>
            <a:chExt cx="1704513" cy="541538"/>
          </a:xfrm>
        </p:grpSpPr>
        <p:sp>
          <p:nvSpPr>
            <p:cNvPr id="8" name="Rechteck 7"/>
            <p:cNvSpPr/>
            <p:nvPr userDrawn="1"/>
          </p:nvSpPr>
          <p:spPr>
            <a:xfrm>
              <a:off x="7439486" y="3307022"/>
              <a:ext cx="1704513" cy="541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pic>
          <p:nvPicPr>
            <p:cNvPr id="9" name="Picture 2" descr="H:\Breuer\Bereich VA und Initiativen\Projekte\CD\Logos\VISIONZERO_logo\jpg\300dpi\VISIONZERO_logo_4c_300.jpg"/>
            <p:cNvPicPr>
              <a:picLocks noChangeAspect="1" noChangeArrowheads="1"/>
            </p:cNvPicPr>
            <p:nvPr userDrawn="1"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591725" y="3416559"/>
              <a:ext cx="1396859" cy="324000"/>
            </a:xfrm>
            <a:prstGeom prst="rect">
              <a:avLst/>
            </a:prstGeom>
            <a:noFill/>
          </p:spPr>
        </p:pic>
      </p:grp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5" y="2529441"/>
            <a:ext cx="2508976" cy="25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49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10487487" y="4604880"/>
            <a:ext cx="1704513" cy="541538"/>
            <a:chOff x="7439486" y="3307022"/>
            <a:chExt cx="1704513" cy="541538"/>
          </a:xfrm>
        </p:grpSpPr>
        <p:sp>
          <p:nvSpPr>
            <p:cNvPr id="8" name="Rechteck 7"/>
            <p:cNvSpPr/>
            <p:nvPr userDrawn="1"/>
          </p:nvSpPr>
          <p:spPr>
            <a:xfrm>
              <a:off x="7439486" y="3307022"/>
              <a:ext cx="1704513" cy="541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de-DE"/>
            </a:p>
          </p:txBody>
        </p:sp>
        <p:pic>
          <p:nvPicPr>
            <p:cNvPr id="9" name="Picture 2" descr="H:\Breuer\Bereich VA und Initiativen\Projekte\CD\Logos\VISIONZERO_logo\jpg\300dpi\VISIONZERO_logo_4c_300.jpg"/>
            <p:cNvPicPr>
              <a:picLocks noChangeAspect="1" noChangeArrowheads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591725" y="3416559"/>
              <a:ext cx="1396859" cy="324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53161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213784" y="1628776"/>
            <a:ext cx="11766549" cy="37458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4320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17"/>
          <p:cNvSpPr>
            <a:spLocks noGrp="1"/>
          </p:cNvSpPr>
          <p:nvPr>
            <p:ph type="body" sz="quarter" idx="18"/>
          </p:nvPr>
        </p:nvSpPr>
        <p:spPr>
          <a:xfrm>
            <a:off x="6166205" y="5746643"/>
            <a:ext cx="5774400" cy="163200"/>
          </a:xfrm>
        </p:spPr>
        <p:txBody>
          <a:bodyPr vert="horz" lIns="0" tIns="0" rIns="0" bIns="0" rtlCol="0">
            <a:noAutofit/>
          </a:bodyPr>
          <a:lstStyle>
            <a:lvl1pPr>
              <a:defRPr lang="de-DE" sz="900" dirty="0">
                <a:solidFill>
                  <a:schemeClr val="tx2"/>
                </a:solidFill>
              </a:defRPr>
            </a:lvl1pPr>
          </a:lstStyle>
          <a:p>
            <a:pPr lvl="0" algn="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6544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213784" y="1628776"/>
            <a:ext cx="11766549" cy="37458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4320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17"/>
          <p:cNvSpPr>
            <a:spLocks noGrp="1"/>
          </p:cNvSpPr>
          <p:nvPr>
            <p:ph type="body" sz="quarter" idx="18"/>
          </p:nvPr>
        </p:nvSpPr>
        <p:spPr>
          <a:xfrm>
            <a:off x="6166205" y="5746643"/>
            <a:ext cx="5774400" cy="163200"/>
          </a:xfrm>
        </p:spPr>
        <p:txBody>
          <a:bodyPr vert="horz" lIns="0" tIns="0" rIns="0" bIns="0" rtlCol="0">
            <a:noAutofit/>
          </a:bodyPr>
          <a:lstStyle>
            <a:lvl1pPr>
              <a:defRPr lang="de-DE" sz="900" dirty="0">
                <a:solidFill>
                  <a:schemeClr val="tx2"/>
                </a:solidFill>
              </a:defRPr>
            </a:lvl1pPr>
          </a:lstStyle>
          <a:p>
            <a:pPr lvl="0" algn="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9826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213784" y="1628776"/>
            <a:ext cx="11766549" cy="37458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4320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17"/>
          <p:cNvSpPr>
            <a:spLocks noGrp="1"/>
          </p:cNvSpPr>
          <p:nvPr>
            <p:ph type="body" sz="quarter" idx="18"/>
          </p:nvPr>
        </p:nvSpPr>
        <p:spPr>
          <a:xfrm>
            <a:off x="6166205" y="5746643"/>
            <a:ext cx="5774400" cy="163200"/>
          </a:xfrm>
        </p:spPr>
        <p:txBody>
          <a:bodyPr vert="horz" lIns="0" tIns="0" rIns="0" bIns="0" rtlCol="0">
            <a:noAutofit/>
          </a:bodyPr>
          <a:lstStyle>
            <a:lvl1pPr marL="0" indent="0" algn="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FontTx/>
              <a:buNone/>
              <a:defRPr lang="de-DE" sz="900" b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FontTx/>
              <a:buNone/>
              <a:defRPr lang="de-DE" sz="1200" b="1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FontTx/>
              <a:buNone/>
              <a:defRPr lang="de-DE" sz="1200" b="1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FontTx/>
              <a:buNone/>
              <a:defRPr lang="de-DE" sz="1200" b="1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FontTx/>
              <a:buNone/>
              <a:defRPr lang="de-DE" sz="1200" b="1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907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86" y="1628775"/>
            <a:ext cx="11762125" cy="3768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9997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41300" y="190831"/>
            <a:ext cx="11709400" cy="1233855"/>
          </a:xfrm>
          <a:prstGeom prst="rect">
            <a:avLst/>
          </a:prstGeom>
        </p:spPr>
        <p:txBody>
          <a:bodyPr vert="horz" lIns="90000" tIns="0" rIns="9000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idx="1" hasCustomPrompt="1"/>
          </p:nvPr>
        </p:nvSpPr>
        <p:spPr>
          <a:xfrm>
            <a:off x="238273" y="1599700"/>
            <a:ext cx="11712427" cy="3849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Tx/>
              <a:buNone/>
              <a:tabLst/>
              <a:defRPr lang="en-US" sz="21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3411" marR="0" indent="-243411" algn="l" defTabSz="23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1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8355" marR="0" indent="-234945" algn="l" defTabSz="23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1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3946" marR="0" indent="-355591" algn="l" defTabSz="4169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 typeface="Arial" panose="020B0604020202020204" pitchFamily="34" charset="0"/>
              <a:buChar char="•"/>
              <a:tabLst>
                <a:tab pos="478355" algn="l"/>
              </a:tabLst>
              <a:defRPr lang="en-US" sz="21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003" marR="0" indent="-364058" algn="l" defTabSz="11980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 typeface="Arial" panose="020B0604020202020204" pitchFamily="34" charset="0"/>
              <a:buChar char="•"/>
              <a:tabLst>
                <a:tab pos="833946" algn="l"/>
              </a:tabLst>
              <a:defRPr lang="en-US" sz="2133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243411" marR="0" lvl="1" indent="-243411" algn="l" defTabSz="23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478355" marR="0" lvl="2" indent="-234945" algn="l" defTabSz="239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833946" marR="0" lvl="3" indent="-355591" algn="l" defTabSz="4169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 typeface="Arial" panose="020B0604020202020204" pitchFamily="34" charset="0"/>
              <a:buChar char="•"/>
              <a:tabLst>
                <a:tab pos="478355" algn="l"/>
              </a:tabLst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198003" marR="0" lvl="4" indent="-364058" algn="l" defTabSz="11980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 typeface="Arial" panose="020B0604020202020204" pitchFamily="34" charset="0"/>
              <a:buChar char="•"/>
              <a:tabLst>
                <a:tab pos="833946" algn="l"/>
              </a:tabLst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Textplatzhalter 17"/>
          <p:cNvSpPr>
            <a:spLocks noGrp="1"/>
          </p:cNvSpPr>
          <p:nvPr>
            <p:ph type="body" sz="quarter" idx="18"/>
          </p:nvPr>
        </p:nvSpPr>
        <p:spPr>
          <a:xfrm>
            <a:off x="6166205" y="5746643"/>
            <a:ext cx="5774400" cy="163200"/>
          </a:xfrm>
        </p:spPr>
        <p:txBody>
          <a:bodyPr vert="horz" lIns="0" tIns="0" rIns="0" bIns="0" rtlCol="0">
            <a:noAutofit/>
          </a:bodyPr>
          <a:lstStyle>
            <a:lvl1pPr>
              <a:defRPr lang="de-DE" sz="900" dirty="0">
                <a:solidFill>
                  <a:schemeClr val="tx2"/>
                </a:solidFill>
                <a:cs typeface="Arial"/>
              </a:defRPr>
            </a:lvl1pPr>
          </a:lstStyle>
          <a:p>
            <a:pPr lvl="0" algn="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25312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299" y="1600200"/>
            <a:ext cx="5732484" cy="38808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3950" y="1600200"/>
            <a:ext cx="5746751" cy="38808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255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241301" y="1600199"/>
            <a:ext cx="5732484" cy="38702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432000"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6203951" y="1600199"/>
            <a:ext cx="5746749" cy="3870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900"/>
            </a:lvl1pPr>
          </a:lstStyle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17"/>
          <p:cNvSpPr>
            <a:spLocks noGrp="1"/>
          </p:cNvSpPr>
          <p:nvPr>
            <p:ph type="body" sz="quarter" idx="18"/>
          </p:nvPr>
        </p:nvSpPr>
        <p:spPr>
          <a:xfrm>
            <a:off x="6166205" y="5746643"/>
            <a:ext cx="5774400" cy="163200"/>
          </a:xfrm>
        </p:spPr>
        <p:txBody>
          <a:bodyPr vert="horz" lIns="0" tIns="0" rIns="0" bIns="0" rtlCol="0">
            <a:noAutofit/>
          </a:bodyPr>
          <a:lstStyle>
            <a:lvl1pPr>
              <a:defRPr lang="de-DE" sz="900" dirty="0">
                <a:solidFill>
                  <a:schemeClr val="tx2"/>
                </a:solidFill>
                <a:cs typeface="Arial"/>
              </a:defRPr>
            </a:lvl1pPr>
          </a:lstStyle>
          <a:p>
            <a:pPr lvl="0" algn="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561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03951" y="1600200"/>
            <a:ext cx="5746749" cy="3880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432000"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241301" y="1600200"/>
            <a:ext cx="5734084" cy="38808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900"/>
            </a:lvl1pPr>
          </a:lstStyle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1300" y="190831"/>
            <a:ext cx="11709400" cy="123385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Textplatzhalter 17"/>
          <p:cNvSpPr>
            <a:spLocks noGrp="1"/>
          </p:cNvSpPr>
          <p:nvPr>
            <p:ph type="body" sz="quarter" idx="18"/>
          </p:nvPr>
        </p:nvSpPr>
        <p:spPr>
          <a:xfrm>
            <a:off x="6166205" y="5746643"/>
            <a:ext cx="5774400" cy="163200"/>
          </a:xfrm>
        </p:spPr>
        <p:txBody>
          <a:bodyPr vert="horz" lIns="0" tIns="0" rIns="0" bIns="0" rtlCol="0">
            <a:noAutofit/>
          </a:bodyPr>
          <a:lstStyle>
            <a:lvl1pPr>
              <a:defRPr lang="de-DE" sz="900" dirty="0">
                <a:solidFill>
                  <a:schemeClr val="tx2"/>
                </a:solidFill>
                <a:cs typeface="Arial"/>
              </a:defRPr>
            </a:lvl1pPr>
          </a:lstStyle>
          <a:p>
            <a:pPr lvl="0" algn="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1137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+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301" y="1598400"/>
            <a:ext cx="5753100" cy="4116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133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651" y="1598400"/>
            <a:ext cx="5734048" cy="4116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133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Bildplatzhalter 6"/>
          <p:cNvSpPr>
            <a:spLocks noGrp="1"/>
          </p:cNvSpPr>
          <p:nvPr>
            <p:ph type="pic" sz="quarter" idx="13"/>
          </p:nvPr>
        </p:nvSpPr>
        <p:spPr>
          <a:xfrm>
            <a:off x="241301" y="2095501"/>
            <a:ext cx="5734084" cy="3396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468000"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206066" y="2095501"/>
            <a:ext cx="5744633" cy="3396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468000"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900"/>
            </a:lvl1pPr>
          </a:lstStyle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166205" y="5746643"/>
            <a:ext cx="5774400" cy="163200"/>
          </a:xfrm>
        </p:spPr>
        <p:txBody>
          <a:bodyPr vert="horz" lIns="0" tIns="0" rIns="0" bIns="0" rtlCol="0">
            <a:noAutofit/>
          </a:bodyPr>
          <a:lstStyle>
            <a:lvl1pPr>
              <a:defRPr lang="de-DE" sz="900" dirty="0">
                <a:solidFill>
                  <a:schemeClr val="tx2"/>
                </a:solidFill>
                <a:cs typeface="Arial"/>
              </a:defRPr>
            </a:lvl1pPr>
          </a:lstStyle>
          <a:p>
            <a:pPr lvl="0" algn="r"/>
            <a:r>
              <a:rPr lang="de-DE" dirty="0"/>
              <a:t>Bildquelle</a:t>
            </a:r>
          </a:p>
        </p:txBody>
      </p:sp>
    </p:spTree>
    <p:extLst>
      <p:ext uri="{BB962C8B-B14F-4D97-AF65-F5344CB8AC3E}">
        <p14:creationId xmlns:p14="http://schemas.microsoft.com/office/powerpoint/2010/main" val="273821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rittel Bild 1 Dritte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240001" y="1598400"/>
            <a:ext cx="7999760" cy="38933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432000" anchor="ctr"/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412481" y="1598400"/>
            <a:ext cx="3538219" cy="38933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z="900"/>
            </a:lvl1pPr>
          </a:lstStyle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1300" y="190831"/>
            <a:ext cx="11709400" cy="123385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Textplatzhalt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166205" y="5746643"/>
            <a:ext cx="5774400" cy="163200"/>
          </a:xfrm>
        </p:spPr>
        <p:txBody>
          <a:bodyPr vert="horz" lIns="0" tIns="0" rIns="0" bIns="0" rtlCol="0">
            <a:noAutofit/>
          </a:bodyPr>
          <a:lstStyle>
            <a:lvl1pPr>
              <a:defRPr lang="de-DE" sz="900" dirty="0">
                <a:solidFill>
                  <a:schemeClr val="tx2"/>
                </a:solidFill>
                <a:cs typeface="Arial"/>
              </a:defRPr>
            </a:lvl1pPr>
          </a:lstStyle>
          <a:p>
            <a:pPr lvl="0" algn="r"/>
            <a:r>
              <a:rPr lang="de-DE" dirty="0"/>
              <a:t>Bildquelle</a:t>
            </a:r>
          </a:p>
        </p:txBody>
      </p:sp>
    </p:spTree>
    <p:extLst>
      <p:ext uri="{BB962C8B-B14F-4D97-AF65-F5344CB8AC3E}">
        <p14:creationId xmlns:p14="http://schemas.microsoft.com/office/powerpoint/2010/main" val="2610175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rittel Inhalt 1 Dritt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240001" y="1598400"/>
            <a:ext cx="3327951" cy="38933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8"/>
          <p:cNvSpPr>
            <a:spLocks noGrp="1"/>
          </p:cNvSpPr>
          <p:nvPr>
            <p:ph sz="quarter" idx="15"/>
          </p:nvPr>
        </p:nvSpPr>
        <p:spPr>
          <a:xfrm>
            <a:off x="3771196" y="1598400"/>
            <a:ext cx="8179504" cy="38933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/>
            </a:lvl1pPr>
          </a:lstStyle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1300" y="190831"/>
            <a:ext cx="11709400" cy="123385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Textplatzhalt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166205" y="5746643"/>
            <a:ext cx="5774400" cy="163200"/>
          </a:xfrm>
        </p:spPr>
        <p:txBody>
          <a:bodyPr vert="horz" lIns="0" tIns="0" rIns="0" bIns="0" rtlCol="0">
            <a:noAutofit/>
          </a:bodyPr>
          <a:lstStyle>
            <a:lvl1pPr>
              <a:defRPr lang="de-DE" sz="900" dirty="0">
                <a:solidFill>
                  <a:schemeClr val="tx2"/>
                </a:solidFill>
                <a:cs typeface="Arial"/>
              </a:defRPr>
            </a:lvl1pPr>
          </a:lstStyle>
          <a:p>
            <a:pPr lvl="0" algn="r"/>
            <a:r>
              <a:rPr lang="de-DE" dirty="0"/>
              <a:t>Bildquelle</a:t>
            </a:r>
          </a:p>
        </p:txBody>
      </p:sp>
    </p:spTree>
    <p:extLst>
      <p:ext uri="{BB962C8B-B14F-4D97-AF65-F5344CB8AC3E}">
        <p14:creationId xmlns:p14="http://schemas.microsoft.com/office/powerpoint/2010/main" val="240326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1300" y="190831"/>
            <a:ext cx="11709400" cy="1233855"/>
          </a:xfrm>
          <a:prstGeom prst="rect">
            <a:avLst/>
          </a:prstGeom>
        </p:spPr>
        <p:txBody>
          <a:bodyPr vert="horz" lIns="90000" tIns="0" rIns="90000" bIns="0" rtlCol="0" anchor="b" anchorCtr="0">
            <a:noAutofit/>
          </a:bodyPr>
          <a:lstStyle/>
          <a:p>
            <a:r>
              <a:rPr lang="de-DE" dirty="0"/>
              <a:t>Titelmasterformat durch </a:t>
            </a:r>
            <a:br>
              <a:rPr lang="de-DE" dirty="0"/>
            </a:br>
            <a:r>
              <a:rPr lang="de-DE" dirty="0"/>
              <a:t>Klicken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7999" y="6573913"/>
            <a:ext cx="41148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33" b="1">
                <a:solidFill>
                  <a:schemeClr val="tx1"/>
                </a:solidFill>
              </a:defRPr>
            </a:lvl1pPr>
          </a:lstStyle>
          <a:p>
            <a:fld id="{C14075F3-F5BF-419D-BE50-EBF9B68250F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38273" y="1599700"/>
            <a:ext cx="11712427" cy="3849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Bild 20" descr="DVR-LOGO_4c_100.jpg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3" y="5762991"/>
            <a:ext cx="960000" cy="960000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1" y="5480699"/>
            <a:ext cx="12192001" cy="291347"/>
            <a:chOff x="0" y="3744778"/>
            <a:chExt cx="9144001" cy="218510"/>
          </a:xfrm>
        </p:grpSpPr>
        <p:sp>
          <p:nvSpPr>
            <p:cNvPr id="3" name="Rechteck 2"/>
            <p:cNvSpPr/>
            <p:nvPr userDrawn="1"/>
          </p:nvSpPr>
          <p:spPr>
            <a:xfrm>
              <a:off x="180975" y="3816778"/>
              <a:ext cx="878205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5" name="Rechteck 14"/>
            <p:cNvSpPr/>
            <p:nvPr userDrawn="1"/>
          </p:nvSpPr>
          <p:spPr>
            <a:xfrm>
              <a:off x="1" y="3744778"/>
              <a:ext cx="9144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0" y="3891288"/>
              <a:ext cx="9144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pic>
        <p:nvPicPr>
          <p:cNvPr id="11" name="Picture 2" descr="H:\Breuer\Bereich VA und Initiativen\Projekte\CD\Logos\DGUV\Gemeinschaftslogo UK-BG\Gemeinschaftslogo UK-BG\JPG\Logo-UK-BG-Claim-2z-RGB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681926" y="5930991"/>
            <a:ext cx="1523721" cy="624000"/>
          </a:xfrm>
          <a:prstGeom prst="rect">
            <a:avLst/>
          </a:prstGeom>
          <a:noFill/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A3E4C6D-3156-6A41-8944-93D748048E95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3780223" y="5993750"/>
            <a:ext cx="1915182" cy="53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9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6" r:id="rId23"/>
    <p:sldLayoutId id="2147483711" r:id="rId24"/>
    <p:sldLayoutId id="2147483712" r:id="rId25"/>
    <p:sldLayoutId id="2147483713" r:id="rId26"/>
    <p:sldLayoutId id="2147483717" r:id="rId27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1067"/>
        </a:spcAft>
        <a:buFontTx/>
        <a:buNone/>
        <a:defRPr sz="2133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43411" indent="-243411" algn="l" defTabSz="239178" rtl="0" eaLnBrk="1" latinLnBrk="0" hangingPunct="1">
        <a:lnSpc>
          <a:spcPct val="100000"/>
        </a:lnSpc>
        <a:spcBef>
          <a:spcPts val="0"/>
        </a:spcBef>
        <a:spcAft>
          <a:spcPts val="1067"/>
        </a:spcAft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478355" indent="-234945" algn="l" defTabSz="239178" rtl="0" eaLnBrk="1" latinLnBrk="0" hangingPunct="1">
        <a:lnSpc>
          <a:spcPct val="100000"/>
        </a:lnSpc>
        <a:spcBef>
          <a:spcPts val="0"/>
        </a:spcBef>
        <a:spcAft>
          <a:spcPts val="1067"/>
        </a:spcAft>
        <a:buFont typeface="Arial" panose="020B0604020202020204" pitchFamily="34" charset="0"/>
        <a:buChar char="•"/>
        <a:defRPr lang="de-DE" sz="2133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833946" indent="-355591" algn="l" defTabSz="416974" rtl="0" eaLnBrk="1" latinLnBrk="0" hangingPunct="1">
        <a:lnSpc>
          <a:spcPct val="100000"/>
        </a:lnSpc>
        <a:spcBef>
          <a:spcPts val="0"/>
        </a:spcBef>
        <a:spcAft>
          <a:spcPts val="1067"/>
        </a:spcAft>
        <a:buFont typeface="Arial" panose="020B0604020202020204" pitchFamily="34" charset="0"/>
        <a:buChar char="•"/>
        <a:tabLst>
          <a:tab pos="478355" algn="l"/>
        </a:tabLst>
        <a:defRPr lang="de-DE" sz="2133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98003" indent="-364058" algn="l" defTabSz="1198003" rtl="0" eaLnBrk="1" latinLnBrk="0" hangingPunct="1">
        <a:lnSpc>
          <a:spcPct val="100000"/>
        </a:lnSpc>
        <a:spcBef>
          <a:spcPts val="0"/>
        </a:spcBef>
        <a:spcAft>
          <a:spcPts val="1067"/>
        </a:spcAft>
        <a:buFont typeface="Arial" panose="020B0604020202020204" pitchFamily="34" charset="0"/>
        <a:buChar char="•"/>
        <a:tabLst>
          <a:tab pos="833946" algn="l"/>
        </a:tabLst>
        <a:defRPr lang="de-DE" sz="2133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70">
          <p15:clr>
            <a:srgbClr val="F26B43"/>
          </p15:clr>
        </p15:guide>
        <p15:guide id="2" orient="horz" pos="1026">
          <p15:clr>
            <a:srgbClr val="F26B43"/>
          </p15:clr>
        </p15:guide>
        <p15:guide id="3" orient="horz" pos="4212">
          <p15:clr>
            <a:srgbClr val="F26B43"/>
          </p15:clr>
        </p15:guide>
        <p15:guide id="4" orient="horz" pos="3441">
          <p15:clr>
            <a:srgbClr val="F26B43"/>
          </p15:clr>
        </p15:guide>
        <p15:guide id="5" pos="2880">
          <p15:clr>
            <a:srgbClr val="F26B43"/>
          </p15:clr>
        </p15:guide>
        <p15:guide id="6" pos="101">
          <p15:clr>
            <a:srgbClr val="F26B43"/>
          </p15:clr>
        </p15:guide>
        <p15:guide id="7" pos="5660">
          <p15:clr>
            <a:srgbClr val="F26B43"/>
          </p15:clr>
        </p15:guide>
        <p15:guide id="8" pos="2931">
          <p15:clr>
            <a:srgbClr val="F26B43"/>
          </p15:clr>
        </p15:guide>
        <p15:guide id="9" pos="2829">
          <p15:clr>
            <a:srgbClr val="F26B43"/>
          </p15:clr>
        </p15:guide>
        <p15:guide id="10" orient="horz" pos="1151">
          <p15:clr>
            <a:srgbClr val="F26B43"/>
          </p15:clr>
        </p15:guide>
        <p15:guide id="11" orient="horz" pos="10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1"/>
          </p:nvPr>
        </p:nvSpPr>
        <p:spPr>
          <a:xfrm>
            <a:off x="6184019" y="5888103"/>
            <a:ext cx="5744456" cy="162000"/>
          </a:xfrm>
        </p:spPr>
        <p:txBody>
          <a:bodyPr vert="horz" lIns="0" tIns="0" rIns="0" bIns="0" rtlCol="0">
            <a:noAutofit/>
          </a:bodyPr>
          <a:lstStyle/>
          <a:p>
            <a:pPr algn="r"/>
            <a:r>
              <a:rPr lang="de-DE" dirty="0"/>
              <a:t>DVR/UK/BG-Schwerpunktaktion 2020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9919315" y="4556115"/>
            <a:ext cx="2272684" cy="722051"/>
            <a:chOff x="7439486" y="4625282"/>
            <a:chExt cx="1704513" cy="541538"/>
          </a:xfrm>
        </p:grpSpPr>
        <p:sp>
          <p:nvSpPr>
            <p:cNvPr id="20" name="Rechteck 19"/>
            <p:cNvSpPr/>
            <p:nvPr userDrawn="1"/>
          </p:nvSpPr>
          <p:spPr>
            <a:xfrm>
              <a:off x="7439486" y="4625282"/>
              <a:ext cx="1704513" cy="541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pic>
          <p:nvPicPr>
            <p:cNvPr id="21" name="Picture 2" descr="H:\Breuer\Bereich VA und Initiativen\Projekte\CD\Logos\VISIONZERO_logo\jpg\300dpi\VISIONZERO_logo_4c_300.jp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91725" y="4734819"/>
              <a:ext cx="1396859" cy="324000"/>
            </a:xfrm>
            <a:prstGeom prst="rect">
              <a:avLst/>
            </a:prstGeom>
            <a:noFill/>
          </p:spPr>
        </p:pic>
      </p:grpSp>
      <p:pic>
        <p:nvPicPr>
          <p:cNvPr id="9" name="Bild 1">
            <a:extLst>
              <a:ext uri="{FF2B5EF4-FFF2-40B4-BE49-F238E27FC236}">
                <a16:creationId xmlns:a16="http://schemas.microsoft.com/office/drawing/2014/main" id="{ED170D61-5C53-C541-B91E-E6F08CD1B2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37" t="4964" r="-49" b="3015"/>
          <a:stretch/>
        </p:blipFill>
        <p:spPr>
          <a:xfrm>
            <a:off x="227013" y="149874"/>
            <a:ext cx="11701462" cy="5312713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6A5F914-FDAB-2441-971E-84CB9C12CD8E}"/>
              </a:ext>
            </a:extLst>
          </p:cNvPr>
          <p:cNvGrpSpPr/>
          <p:nvPr/>
        </p:nvGrpSpPr>
        <p:grpSpPr>
          <a:xfrm>
            <a:off x="9919315" y="4556115"/>
            <a:ext cx="2272684" cy="722051"/>
            <a:chOff x="7439486" y="4625282"/>
            <a:chExt cx="1704513" cy="541538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55EA7020-FFEB-7245-B937-13D52ECB05CF}"/>
                </a:ext>
              </a:extLst>
            </p:cNvPr>
            <p:cNvSpPr/>
            <p:nvPr userDrawn="1"/>
          </p:nvSpPr>
          <p:spPr>
            <a:xfrm>
              <a:off x="7439486" y="4625282"/>
              <a:ext cx="1704513" cy="541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pic>
          <p:nvPicPr>
            <p:cNvPr id="12" name="Picture 2" descr="H:\Breuer\Bereich VA und Initiativen\Projekte\CD\Logos\VISIONZERO_logo\jpg\300dpi\VISIONZERO_logo_4c_300.jpg">
              <a:extLst>
                <a:ext uri="{FF2B5EF4-FFF2-40B4-BE49-F238E27FC236}">
                  <a16:creationId xmlns:a16="http://schemas.microsoft.com/office/drawing/2014/main" id="{60C94C2B-297F-6646-B22B-4E5C383D864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91725" y="4734819"/>
              <a:ext cx="1396859" cy="324000"/>
            </a:xfrm>
            <a:prstGeom prst="rect">
              <a:avLst/>
            </a:prstGeom>
            <a:noFill/>
          </p:spPr>
        </p:pic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366CE24D-2828-CF40-844C-3D9FD690AC2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-36511" y="-362525"/>
            <a:ext cx="4778327" cy="47581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6594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">
            <a:extLst>
              <a:ext uri="{FF2B5EF4-FFF2-40B4-BE49-F238E27FC236}">
                <a16:creationId xmlns:a16="http://schemas.microsoft.com/office/drawing/2014/main" id="{08FAC0D5-0819-2745-B99D-3BDA79C54F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7" t="4964" r="-49" b="3015"/>
          <a:stretch/>
        </p:blipFill>
        <p:spPr>
          <a:xfrm>
            <a:off x="227013" y="149874"/>
            <a:ext cx="11701462" cy="5312713"/>
          </a:xfrm>
          <a:prstGeom prst="rect">
            <a:avLst/>
          </a:prstGeom>
        </p:spPr>
      </p:pic>
      <p:grpSp>
        <p:nvGrpSpPr>
          <p:cNvPr id="19" name="Gruppieren 18"/>
          <p:cNvGrpSpPr/>
          <p:nvPr/>
        </p:nvGrpSpPr>
        <p:grpSpPr>
          <a:xfrm>
            <a:off x="9919315" y="4556115"/>
            <a:ext cx="2272684" cy="722051"/>
            <a:chOff x="7439486" y="4625282"/>
            <a:chExt cx="1704513" cy="541538"/>
          </a:xfrm>
        </p:grpSpPr>
        <p:sp>
          <p:nvSpPr>
            <p:cNvPr id="20" name="Rechteck 19"/>
            <p:cNvSpPr/>
            <p:nvPr userDrawn="1"/>
          </p:nvSpPr>
          <p:spPr>
            <a:xfrm>
              <a:off x="7439486" y="4625282"/>
              <a:ext cx="1704513" cy="541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pic>
          <p:nvPicPr>
            <p:cNvPr id="21" name="Picture 2" descr="H:\Breuer\Bereich VA und Initiativen\Projekte\CD\Logos\VISIONZERO_logo\jpg\300dpi\VISIONZERO_logo_4c_300.jp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91725" y="4734819"/>
              <a:ext cx="1396859" cy="324000"/>
            </a:xfrm>
            <a:prstGeom prst="rect">
              <a:avLst/>
            </a:prstGeom>
            <a:noFill/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6A5F914-FDAB-2441-971E-84CB9C12CD8E}"/>
              </a:ext>
            </a:extLst>
          </p:cNvPr>
          <p:cNvGrpSpPr/>
          <p:nvPr/>
        </p:nvGrpSpPr>
        <p:grpSpPr>
          <a:xfrm>
            <a:off x="9919315" y="4556115"/>
            <a:ext cx="2272684" cy="722051"/>
            <a:chOff x="7439486" y="4625282"/>
            <a:chExt cx="1704513" cy="541538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55EA7020-FFEB-7245-B937-13D52ECB05CF}"/>
                </a:ext>
              </a:extLst>
            </p:cNvPr>
            <p:cNvSpPr/>
            <p:nvPr userDrawn="1"/>
          </p:nvSpPr>
          <p:spPr>
            <a:xfrm>
              <a:off x="7439486" y="4625282"/>
              <a:ext cx="1704513" cy="541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pic>
          <p:nvPicPr>
            <p:cNvPr id="12" name="Picture 2" descr="H:\Breuer\Bereich VA und Initiativen\Projekte\CD\Logos\VISIONZERO_logo\jpg\300dpi\VISIONZERO_logo_4c_300.jpg">
              <a:extLst>
                <a:ext uri="{FF2B5EF4-FFF2-40B4-BE49-F238E27FC236}">
                  <a16:creationId xmlns:a16="http://schemas.microsoft.com/office/drawing/2014/main" id="{60C94C2B-297F-6646-B22B-4E5C383D864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91725" y="4734819"/>
              <a:ext cx="1396859" cy="324000"/>
            </a:xfrm>
            <a:prstGeom prst="rect">
              <a:avLst/>
            </a:prstGeom>
            <a:noFill/>
          </p:spPr>
        </p:pic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7C860064-9B65-6547-82FA-E3E51708AFE7}"/>
              </a:ext>
            </a:extLst>
          </p:cNvPr>
          <p:cNvSpPr txBox="1"/>
          <p:nvPr/>
        </p:nvSpPr>
        <p:spPr>
          <a:xfrm>
            <a:off x="435274" y="793898"/>
            <a:ext cx="41367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>
                <a:solidFill>
                  <a:srgbClr val="11275D"/>
                </a:solidFill>
              </a:rPr>
              <a:t>Kommen Sie gut an.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266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1">
            <a:extLst>
              <a:ext uri="{FF2B5EF4-FFF2-40B4-BE49-F238E27FC236}">
                <a16:creationId xmlns:a16="http://schemas.microsoft.com/office/drawing/2014/main" id="{9B006A93-D82C-8A4F-A076-B8ABEF845B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4" t="4115" r="691" b="3570"/>
          <a:stretch/>
        </p:blipFill>
        <p:spPr>
          <a:xfrm>
            <a:off x="227013" y="0"/>
            <a:ext cx="11701462" cy="5462588"/>
          </a:xfrm>
          <a:prstGeom prst="rect">
            <a:avLst/>
          </a:prstGeom>
        </p:spPr>
      </p:pic>
      <p:sp>
        <p:nvSpPr>
          <p:cNvPr id="18" name="Textplatzhalter 6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r" defTabSz="1219170">
              <a:spcAft>
                <a:spcPts val="1067"/>
              </a:spcAft>
            </a:pPr>
            <a:r>
              <a:rPr lang="de-DE" sz="900" b="0" dirty="0">
                <a:solidFill>
                  <a:schemeClr val="tx2"/>
                </a:solidFill>
                <a:cs typeface="Arial"/>
              </a:rPr>
              <a:t>Fotomontage: SW MEDIA</a:t>
            </a:r>
          </a:p>
        </p:txBody>
      </p:sp>
      <p:sp>
        <p:nvSpPr>
          <p:cNvPr id="4" name="Rechteck 3"/>
          <p:cNvSpPr/>
          <p:nvPr/>
        </p:nvSpPr>
        <p:spPr>
          <a:xfrm>
            <a:off x="227013" y="3912919"/>
            <a:ext cx="4542695" cy="144758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 indent="-269875">
              <a:buFont typeface="Symbol" pitchFamily="2" charset="2"/>
              <a:buChar char="-"/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Arbeits- und Dienstwege planen</a:t>
            </a:r>
          </a:p>
          <a:p>
            <a:pPr marL="269875" indent="-269875">
              <a:buFont typeface="Symbol" pitchFamily="2" charset="2"/>
              <a:buChar char="-"/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Belastungen verringern</a:t>
            </a:r>
          </a:p>
          <a:p>
            <a:pPr marL="269875" indent="-269875">
              <a:buFont typeface="Symbol" pitchFamily="2" charset="2"/>
              <a:buChar char="-"/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Gefahren realisieren und vermeiden</a:t>
            </a:r>
          </a:p>
          <a:p>
            <a:pPr marL="269875" indent="-269875">
              <a:buFont typeface="Symbol" pitchFamily="2" charset="2"/>
              <a:buChar char="-"/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Ggf. Alternativen erproben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>
          <a:xfrm>
            <a:off x="7837999" y="6573913"/>
            <a:ext cx="4114800" cy="14400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r"/>
            <a:fld id="{98886FD1-64A6-4B50-869F-6B319BF21528}" type="slidenum">
              <a:rPr lang="de-DE" sz="900" b="1" smtClean="0"/>
              <a:t>2</a:t>
            </a:fld>
            <a:endParaRPr lang="de-DE" sz="900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4A1B115-2E84-F443-A6C8-36365D050C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2817" y="-730958"/>
            <a:ext cx="4129917" cy="411245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184AFDA6-35BC-074D-832E-6AC5607CB257}"/>
              </a:ext>
            </a:extLst>
          </p:cNvPr>
          <p:cNvSpPr txBox="1">
            <a:spLocks/>
          </p:cNvSpPr>
          <p:nvPr/>
        </p:nvSpPr>
        <p:spPr>
          <a:xfrm>
            <a:off x="354116" y="3011937"/>
            <a:ext cx="5138222" cy="900982"/>
          </a:xfrm>
          <a:prstGeom prst="rect">
            <a:avLst/>
          </a:prstGeom>
        </p:spPr>
        <p:txBody>
          <a:bodyPr lIns="0" anchor="b" anchorCtr="0"/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Möglichkeiten der Mobilität </a:t>
            </a:r>
            <a:br>
              <a:rPr lang="de-DE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auf den täglichen Wegen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3109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14075F3-F5BF-419D-BE50-EBF9B68250F3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0F70E38-5383-2241-B61F-105180E88D5D}"/>
              </a:ext>
            </a:extLst>
          </p:cNvPr>
          <p:cNvPicPr/>
          <p:nvPr/>
        </p:nvPicPr>
        <p:blipFill rotWithShape="1">
          <a:blip r:embed="rId3"/>
          <a:srcRect l="10582" t="18526" r="18981" b="11488"/>
          <a:stretch/>
        </p:blipFill>
        <p:spPr bwMode="auto">
          <a:xfrm>
            <a:off x="0" y="-36513"/>
            <a:ext cx="12192000" cy="6894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439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D130BFB-4EC1-844C-BD33-DB615F7D0E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4" t="28388" r="26092" b="2175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5B0F37C-13F5-154B-84CB-B5B7435DCB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r"/>
            <a:r>
              <a:rPr lang="de-DE" dirty="0">
                <a:solidFill>
                  <a:schemeClr val="bg1"/>
                </a:solidFill>
              </a:rPr>
              <a:t>Foto: VKM</a:t>
            </a:r>
          </a:p>
        </p:txBody>
      </p:sp>
    </p:spTree>
    <p:extLst>
      <p:ext uri="{BB962C8B-B14F-4D97-AF65-F5344CB8AC3E}">
        <p14:creationId xmlns:p14="http://schemas.microsoft.com/office/powerpoint/2010/main" val="341349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026534A-E671-C642-8B2A-CCD1AB05F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D8BCFB-D7B2-8847-88BB-49F4041B7A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Foto: SW MEDIA</a:t>
            </a:r>
          </a:p>
        </p:txBody>
      </p:sp>
    </p:spTree>
    <p:extLst>
      <p:ext uri="{BB962C8B-B14F-4D97-AF65-F5344CB8AC3E}">
        <p14:creationId xmlns:p14="http://schemas.microsoft.com/office/powerpoint/2010/main" val="2726841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8FC593F-E422-0549-A980-0382C3BA9095}"/>
              </a:ext>
            </a:extLst>
          </p:cNvPr>
          <p:cNvPicPr/>
          <p:nvPr/>
        </p:nvPicPr>
        <p:blipFill rotWithShape="1">
          <a:blip r:embed="rId3"/>
          <a:srcRect l="9326" r="3363" b="12689"/>
          <a:stretch/>
        </p:blipFill>
        <p:spPr bwMode="auto">
          <a:xfrm>
            <a:off x="0" y="1"/>
            <a:ext cx="12191998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882CB973-10FC-CB43-8710-F877776A0C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6205" y="6605351"/>
            <a:ext cx="5774400" cy="163200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bg1"/>
                </a:solidFill>
              </a:rPr>
              <a:t>Foto: SW MEDIA</a:t>
            </a:r>
          </a:p>
        </p:txBody>
      </p:sp>
    </p:spTree>
    <p:extLst>
      <p:ext uri="{BB962C8B-B14F-4D97-AF65-F5344CB8AC3E}">
        <p14:creationId xmlns:p14="http://schemas.microsoft.com/office/powerpoint/2010/main" val="866403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8FC593F-E422-0549-A980-0382C3BA9095}"/>
              </a:ext>
            </a:extLst>
          </p:cNvPr>
          <p:cNvPicPr/>
          <p:nvPr/>
        </p:nvPicPr>
        <p:blipFill rotWithShape="1">
          <a:blip r:embed="rId3"/>
          <a:srcRect t="10396" b="5230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platzhalter 2">
            <a:extLst>
              <a:ext uri="{FF2B5EF4-FFF2-40B4-BE49-F238E27FC236}">
                <a16:creationId xmlns:a16="http://schemas.microsoft.com/office/drawing/2014/main" id="{882CB973-10FC-CB43-8710-F877776A0C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6205" y="6605351"/>
            <a:ext cx="5774400" cy="163200"/>
          </a:xfrm>
        </p:spPr>
        <p:txBody>
          <a:bodyPr/>
          <a:lstStyle/>
          <a:p>
            <a:pPr algn="r"/>
            <a:r>
              <a:rPr lang="de-DE" dirty="0">
                <a:solidFill>
                  <a:schemeClr val="tx1"/>
                </a:solidFill>
              </a:rPr>
              <a:t>Foto: </a:t>
            </a:r>
            <a:r>
              <a:rPr lang="de-DE" dirty="0" err="1">
                <a:solidFill>
                  <a:schemeClr val="tx1"/>
                </a:solidFill>
              </a:rPr>
              <a:t>Pixabay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12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39810AC-1B40-634A-A6CE-2261B158A3CC}"/>
              </a:ext>
            </a:extLst>
          </p:cNvPr>
          <p:cNvPicPr/>
          <p:nvPr/>
        </p:nvPicPr>
        <p:blipFill rotWithShape="1">
          <a:blip r:embed="rId3"/>
          <a:srcRect l="16566" t="20832" r="15214" b="11195"/>
          <a:stretch/>
        </p:blipFill>
        <p:spPr bwMode="auto">
          <a:xfrm>
            <a:off x="0" y="0"/>
            <a:ext cx="12273148" cy="6911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3998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973FF93-FDDB-FA4B-875D-F1B5C81123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002" r="319" b="9394"/>
          <a:stretch/>
        </p:blipFill>
        <p:spPr>
          <a:xfrm>
            <a:off x="0" y="0"/>
            <a:ext cx="5622965" cy="342900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B7669F6-0069-3B47-8B48-BA9E337286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81" t="7980" r="4494" b="7619"/>
          <a:stretch/>
        </p:blipFill>
        <p:spPr>
          <a:xfrm>
            <a:off x="0" y="3491344"/>
            <a:ext cx="5622965" cy="336665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952776F-DE87-934B-B271-A16C5AC5F3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8" t="1559" b="19191"/>
          <a:stretch/>
        </p:blipFill>
        <p:spPr>
          <a:xfrm>
            <a:off x="5700156" y="0"/>
            <a:ext cx="6491844" cy="342900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9669C51-8749-7145-8B21-25D7045342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8" t="22291" r="592" b="364"/>
          <a:stretch/>
        </p:blipFill>
        <p:spPr>
          <a:xfrm>
            <a:off x="5700156" y="3491345"/>
            <a:ext cx="6491844" cy="336665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FD071E6-B5AB-354A-8015-14BC7399FF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1027" y="2576121"/>
            <a:ext cx="1581068" cy="158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92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STYLE" val="CoverPag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STYLE" val="CoverPag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STYLE" val="CoverPage"/>
</p:tagLst>
</file>

<file path=ppt/theme/theme1.xml><?xml version="1.0" encoding="utf-8"?>
<a:theme xmlns:a="http://schemas.openxmlformats.org/drawingml/2006/main" name="Default Theme">
  <a:themeElements>
    <a:clrScheme name="DVR">
      <a:dk1>
        <a:sysClr val="windowText" lastClr="000000"/>
      </a:dk1>
      <a:lt1>
        <a:sysClr val="window" lastClr="FFFFFF"/>
      </a:lt1>
      <a:dk2>
        <a:srgbClr val="595959"/>
      </a:dk2>
      <a:lt2>
        <a:srgbClr val="CCCCCC"/>
      </a:lt2>
      <a:accent1>
        <a:srgbClr val="11275D"/>
      </a:accent1>
      <a:accent2>
        <a:srgbClr val="58678D"/>
      </a:accent2>
      <a:accent3>
        <a:srgbClr val="A0A9BE"/>
      </a:accent3>
      <a:accent4>
        <a:srgbClr val="E7E9EE"/>
      </a:accent4>
      <a:accent5>
        <a:srgbClr val="9F9F9F"/>
      </a:accent5>
      <a:accent6>
        <a:srgbClr val="CCCCCC"/>
      </a:accent6>
      <a:hlink>
        <a:srgbClr val="11275D"/>
      </a:hlink>
      <a:folHlink>
        <a:srgbClr val="9F9F9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vr_praesentation_foerderung_ministerium.potx" id="{F5EAEDE7-ECC0-49DD-BFA8-8EA44B03CFF0}" vid="{8DF3BC03-7504-4937-8742-87C755ACC08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VR">
    <a:dk1>
      <a:sysClr val="windowText" lastClr="000000"/>
    </a:dk1>
    <a:lt1>
      <a:sysClr val="window" lastClr="FFFFFF"/>
    </a:lt1>
    <a:dk2>
      <a:srgbClr val="595959"/>
    </a:dk2>
    <a:lt2>
      <a:srgbClr val="CCCCCC"/>
    </a:lt2>
    <a:accent1>
      <a:srgbClr val="11275D"/>
    </a:accent1>
    <a:accent2>
      <a:srgbClr val="58678D"/>
    </a:accent2>
    <a:accent3>
      <a:srgbClr val="A0A9BE"/>
    </a:accent3>
    <a:accent4>
      <a:srgbClr val="E7E9EE"/>
    </a:accent4>
    <a:accent5>
      <a:srgbClr val="9F9F9F"/>
    </a:accent5>
    <a:accent6>
      <a:srgbClr val="CCCCCC"/>
    </a:accent6>
    <a:hlink>
      <a:srgbClr val="11275D"/>
    </a:hlink>
    <a:folHlink>
      <a:srgbClr val="9F9F9F"/>
    </a:folHlink>
  </a:clrScheme>
</a:themeOverride>
</file>

<file path=ppt/theme/themeOverride2.xml><?xml version="1.0" encoding="utf-8"?>
<a:themeOverride xmlns:a="http://schemas.openxmlformats.org/drawingml/2006/main">
  <a:clrScheme name="DVR">
    <a:dk1>
      <a:sysClr val="windowText" lastClr="000000"/>
    </a:dk1>
    <a:lt1>
      <a:sysClr val="window" lastClr="FFFFFF"/>
    </a:lt1>
    <a:dk2>
      <a:srgbClr val="595959"/>
    </a:dk2>
    <a:lt2>
      <a:srgbClr val="CCCCCC"/>
    </a:lt2>
    <a:accent1>
      <a:srgbClr val="11275D"/>
    </a:accent1>
    <a:accent2>
      <a:srgbClr val="58678D"/>
    </a:accent2>
    <a:accent3>
      <a:srgbClr val="A0A9BE"/>
    </a:accent3>
    <a:accent4>
      <a:srgbClr val="E7E9EE"/>
    </a:accent4>
    <a:accent5>
      <a:srgbClr val="9F9F9F"/>
    </a:accent5>
    <a:accent6>
      <a:srgbClr val="CCCCCC"/>
    </a:accent6>
    <a:hlink>
      <a:srgbClr val="11275D"/>
    </a:hlink>
    <a:folHlink>
      <a:srgbClr val="9F9F9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Macintosh PowerPoint</Application>
  <PresentationFormat>Breitbild</PresentationFormat>
  <Paragraphs>22</Paragraphs>
  <Slides>10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Default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Seifert</dc:creator>
  <cp:lastModifiedBy>Microsoft Office User</cp:lastModifiedBy>
  <cp:revision>114</cp:revision>
  <cp:lastPrinted>2020-04-15T08:17:49Z</cp:lastPrinted>
  <dcterms:created xsi:type="dcterms:W3CDTF">2019-04-29T14:00:30Z</dcterms:created>
  <dcterms:modified xsi:type="dcterms:W3CDTF">2020-04-22T12:06:31Z</dcterms:modified>
</cp:coreProperties>
</file>